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1.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2.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3.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4.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5.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7.xml" ContentType="application/vnd.openxmlformats-officedocument.theme+xml"/>
  <Override PartName="/ppt/slideLayouts/slideLayout284.xml" ContentType="application/vnd.openxmlformats-officedocument.presentationml.slideLayout+xml"/>
  <Override PartName="/ppt/theme/theme2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9.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0.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1.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2.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3.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4.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5.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6.xml" ContentType="application/vnd.openxmlformats-officedocument.theme+xml"/>
  <Override PartName="/ppt/slideLayouts/slideLayout370.xml" ContentType="application/vnd.openxmlformats-officedocument.presentationml.slideLayout+xml"/>
  <Override PartName="/ppt/theme/theme37.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8.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2.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4.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5.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49" r:id="rId2"/>
    <p:sldMasterId id="2147483788" r:id="rId3"/>
    <p:sldMasterId id="2147483943" r:id="rId4"/>
    <p:sldMasterId id="2147483980" r:id="rId5"/>
    <p:sldMasterId id="2147483992" r:id="rId6"/>
    <p:sldMasterId id="2147484422" r:id="rId7"/>
    <p:sldMasterId id="2147484697" r:id="rId8"/>
    <p:sldMasterId id="2147488056" r:id="rId9"/>
    <p:sldMasterId id="2147488068" r:id="rId10"/>
    <p:sldMasterId id="2147488080" r:id="rId11"/>
    <p:sldMasterId id="2147488117" r:id="rId12"/>
    <p:sldMasterId id="2147488129" r:id="rId13"/>
    <p:sldMasterId id="2147488142" r:id="rId14"/>
    <p:sldMasterId id="2147488144" r:id="rId15"/>
    <p:sldMasterId id="2147488157" r:id="rId16"/>
    <p:sldMasterId id="2147488170" r:id="rId17"/>
    <p:sldMasterId id="2147488194" r:id="rId18"/>
    <p:sldMasterId id="2147488206" r:id="rId19"/>
    <p:sldMasterId id="2147488210" r:id="rId20"/>
    <p:sldMasterId id="2147488223" r:id="rId21"/>
    <p:sldMasterId id="2147488235" r:id="rId22"/>
    <p:sldMasterId id="2147488247" r:id="rId23"/>
    <p:sldMasterId id="2147488259" r:id="rId24"/>
    <p:sldMasterId id="2147488271" r:id="rId25"/>
    <p:sldMasterId id="2147488283" r:id="rId26"/>
    <p:sldMasterId id="2147488295" r:id="rId27"/>
    <p:sldMasterId id="2147488307" r:id="rId28"/>
    <p:sldMasterId id="2147488309" r:id="rId29"/>
    <p:sldMasterId id="2147488322" r:id="rId30"/>
    <p:sldMasterId id="2147488336" r:id="rId31"/>
    <p:sldMasterId id="2147488350" r:id="rId32"/>
    <p:sldMasterId id="2147488362" r:id="rId33"/>
    <p:sldMasterId id="2147488374" r:id="rId34"/>
    <p:sldMasterId id="2147488378" r:id="rId35"/>
    <p:sldMasterId id="2147488390" r:id="rId36"/>
    <p:sldMasterId id="2147488402" r:id="rId37"/>
    <p:sldMasterId id="2147488404" r:id="rId38"/>
    <p:sldMasterId id="2147488416" r:id="rId39"/>
  </p:sldMasterIdLst>
  <p:notesMasterIdLst>
    <p:notesMasterId r:id="rId163"/>
  </p:notesMasterIdLst>
  <p:sldIdLst>
    <p:sldId id="706" r:id="rId40"/>
    <p:sldId id="523" r:id="rId41"/>
    <p:sldId id="524" r:id="rId42"/>
    <p:sldId id="525" r:id="rId43"/>
    <p:sldId id="526" r:id="rId44"/>
    <p:sldId id="527" r:id="rId45"/>
    <p:sldId id="528" r:id="rId46"/>
    <p:sldId id="529" r:id="rId47"/>
    <p:sldId id="530" r:id="rId48"/>
    <p:sldId id="531" r:id="rId49"/>
    <p:sldId id="532" r:id="rId50"/>
    <p:sldId id="533" r:id="rId51"/>
    <p:sldId id="535" r:id="rId52"/>
    <p:sldId id="536" r:id="rId53"/>
    <p:sldId id="537" r:id="rId54"/>
    <p:sldId id="538" r:id="rId55"/>
    <p:sldId id="539" r:id="rId56"/>
    <p:sldId id="540" r:id="rId57"/>
    <p:sldId id="541" r:id="rId58"/>
    <p:sldId id="542" r:id="rId59"/>
    <p:sldId id="543" r:id="rId60"/>
    <p:sldId id="544" r:id="rId61"/>
    <p:sldId id="545" r:id="rId62"/>
    <p:sldId id="546" r:id="rId63"/>
    <p:sldId id="547" r:id="rId64"/>
    <p:sldId id="548" r:id="rId65"/>
    <p:sldId id="549" r:id="rId66"/>
    <p:sldId id="550" r:id="rId67"/>
    <p:sldId id="551" r:id="rId68"/>
    <p:sldId id="552" r:id="rId69"/>
    <p:sldId id="553" r:id="rId70"/>
    <p:sldId id="554" r:id="rId71"/>
    <p:sldId id="555" r:id="rId72"/>
    <p:sldId id="556" r:id="rId73"/>
    <p:sldId id="557" r:id="rId74"/>
    <p:sldId id="558" r:id="rId75"/>
    <p:sldId id="559" r:id="rId76"/>
    <p:sldId id="594" r:id="rId77"/>
    <p:sldId id="643" r:id="rId78"/>
    <p:sldId id="562" r:id="rId79"/>
    <p:sldId id="560" r:id="rId80"/>
    <p:sldId id="639" r:id="rId81"/>
    <p:sldId id="635" r:id="rId82"/>
    <p:sldId id="636" r:id="rId83"/>
    <p:sldId id="637" r:id="rId84"/>
    <p:sldId id="638" r:id="rId85"/>
    <p:sldId id="593" r:id="rId86"/>
    <p:sldId id="564" r:id="rId87"/>
    <p:sldId id="400" r:id="rId88"/>
    <p:sldId id="640" r:id="rId89"/>
    <p:sldId id="506" r:id="rId90"/>
    <p:sldId id="708" r:id="rId91"/>
    <p:sldId id="581" r:id="rId92"/>
    <p:sldId id="582" r:id="rId93"/>
    <p:sldId id="583" r:id="rId94"/>
    <p:sldId id="584" r:id="rId95"/>
    <p:sldId id="585" r:id="rId96"/>
    <p:sldId id="634" r:id="rId97"/>
    <p:sldId id="4903" r:id="rId98"/>
    <p:sldId id="587" r:id="rId99"/>
    <p:sldId id="589" r:id="rId100"/>
    <p:sldId id="590" r:id="rId101"/>
    <p:sldId id="591" r:id="rId102"/>
    <p:sldId id="644" r:id="rId103"/>
    <p:sldId id="645" r:id="rId104"/>
    <p:sldId id="573" r:id="rId105"/>
    <p:sldId id="376" r:id="rId106"/>
    <p:sldId id="707" r:id="rId107"/>
    <p:sldId id="592" r:id="rId108"/>
    <p:sldId id="595" r:id="rId109"/>
    <p:sldId id="629" r:id="rId110"/>
    <p:sldId id="604" r:id="rId111"/>
    <p:sldId id="601" r:id="rId112"/>
    <p:sldId id="603" r:id="rId113"/>
    <p:sldId id="605" r:id="rId114"/>
    <p:sldId id="606" r:id="rId115"/>
    <p:sldId id="607" r:id="rId116"/>
    <p:sldId id="608" r:id="rId117"/>
    <p:sldId id="609" r:id="rId118"/>
    <p:sldId id="610" r:id="rId119"/>
    <p:sldId id="611" r:id="rId120"/>
    <p:sldId id="614" r:id="rId121"/>
    <p:sldId id="615" r:id="rId122"/>
    <p:sldId id="616" r:id="rId123"/>
    <p:sldId id="617" r:id="rId124"/>
    <p:sldId id="618" r:id="rId125"/>
    <p:sldId id="703" r:id="rId126"/>
    <p:sldId id="704" r:id="rId127"/>
    <p:sldId id="4901" r:id="rId128"/>
    <p:sldId id="625" r:id="rId129"/>
    <p:sldId id="626" r:id="rId130"/>
    <p:sldId id="630" r:id="rId131"/>
    <p:sldId id="566" r:id="rId132"/>
    <p:sldId id="567" r:id="rId133"/>
    <p:sldId id="571" r:id="rId134"/>
    <p:sldId id="622" r:id="rId135"/>
    <p:sldId id="623" r:id="rId136"/>
    <p:sldId id="624" r:id="rId137"/>
    <p:sldId id="628" r:id="rId138"/>
    <p:sldId id="633" r:id="rId139"/>
    <p:sldId id="565" r:id="rId140"/>
    <p:sldId id="380" r:id="rId141"/>
    <p:sldId id="374" r:id="rId142"/>
    <p:sldId id="647" r:id="rId143"/>
    <p:sldId id="381" r:id="rId144"/>
    <p:sldId id="368" r:id="rId145"/>
    <p:sldId id="627" r:id="rId146"/>
    <p:sldId id="631" r:id="rId147"/>
    <p:sldId id="632" r:id="rId148"/>
    <p:sldId id="579" r:id="rId149"/>
    <p:sldId id="463" r:id="rId150"/>
    <p:sldId id="464" r:id="rId151"/>
    <p:sldId id="454" r:id="rId152"/>
    <p:sldId id="646" r:id="rId153"/>
    <p:sldId id="458" r:id="rId154"/>
    <p:sldId id="4902" r:id="rId155"/>
    <p:sldId id="512" r:id="rId156"/>
    <p:sldId id="513" r:id="rId157"/>
    <p:sldId id="514" r:id="rId158"/>
    <p:sldId id="648" r:id="rId159"/>
    <p:sldId id="455" r:id="rId160"/>
    <p:sldId id="510" r:id="rId161"/>
    <p:sldId id="4048" r:id="rId1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F0123"/>
    <a:srgbClr val="FFFF66"/>
    <a:srgbClr val="FFFFCC"/>
    <a:srgbClr val="C000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58"/>
    <p:restoredTop sz="76232" autoAdjust="0"/>
  </p:normalViewPr>
  <p:slideViewPr>
    <p:cSldViewPr>
      <p:cViewPr varScale="1">
        <p:scale>
          <a:sx n="95" d="100"/>
          <a:sy n="95" d="100"/>
        </p:scale>
        <p:origin x="176" y="1392"/>
      </p:cViewPr>
      <p:guideLst>
        <p:guide orient="horz" pos="2160"/>
        <p:guide pos="2880"/>
      </p:guideLst>
    </p:cSldViewPr>
  </p:slideViewPr>
  <p:outlineViewPr>
    <p:cViewPr>
      <p:scale>
        <a:sx n="33" d="100"/>
        <a:sy n="33" d="100"/>
      </p:scale>
      <p:origin x="0" y="13624"/>
    </p:cViewPr>
  </p:outlin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08" Type="http://schemas.openxmlformats.org/officeDocument/2006/relationships/slide" Target="slides/slide69.xml"/><Relationship Id="rId124" Type="http://schemas.openxmlformats.org/officeDocument/2006/relationships/slide" Target="slides/slide85.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slide" Target="slides/slide106.xml"/><Relationship Id="rId161" Type="http://schemas.openxmlformats.org/officeDocument/2006/relationships/slide" Target="slides/slide122.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0" Type="http://schemas.openxmlformats.org/officeDocument/2006/relationships/slide" Target="slides/slide91.xml"/><Relationship Id="rId135" Type="http://schemas.openxmlformats.org/officeDocument/2006/relationships/slide" Target="slides/slide96.xml"/><Relationship Id="rId151" Type="http://schemas.openxmlformats.org/officeDocument/2006/relationships/slide" Target="slides/slide112.xml"/><Relationship Id="rId156" Type="http://schemas.openxmlformats.org/officeDocument/2006/relationships/slide" Target="slides/slide11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slide" Target="slides/slide107.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162" Type="http://schemas.openxmlformats.org/officeDocument/2006/relationships/slide" Target="slides/slide12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157" Type="http://schemas.openxmlformats.org/officeDocument/2006/relationships/slide" Target="slides/slide118.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slide" Target="slides/slide11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BC29589F-C657-604C-B4F0-DA07E38488AE}" type="slidenum">
              <a:rPr lang="en-US"/>
              <a:pPr>
                <a:defRPr/>
              </a:pPr>
              <a:t>‹#›</a:t>
            </a:fld>
            <a:endParaRPr lang="en-US"/>
          </a:p>
        </p:txBody>
      </p:sp>
    </p:spTree>
    <p:extLst>
      <p:ext uri="{BB962C8B-B14F-4D97-AF65-F5344CB8AC3E}">
        <p14:creationId xmlns:p14="http://schemas.microsoft.com/office/powerpoint/2010/main" val="2135047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www.theatlantic.com/author/rebecca-boyle/" TargetMode="External"/><Relationship Id="rId2" Type="http://schemas.openxmlformats.org/officeDocument/2006/relationships/slide" Target="../slides/slide108.xml"/><Relationship Id="rId1" Type="http://schemas.openxmlformats.org/officeDocument/2006/relationships/notesMaster" Target="../notesMasters/notesMaster1.xml"/><Relationship Id="rId4" Type="http://schemas.openxmlformats.org/officeDocument/2006/relationships/hyperlink" Target="http://www.nasa.gov/multimedia/imagegallery/image_feature_1249.html"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www.theatlantic.com/author/rebecca-boyle/"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1B22C2-7A35-BB4E-B5E6-E45A71673620}" type="slidenum">
              <a:rPr lang="en-US" sz="1200"/>
              <a:pPr/>
              <a:t>1</a:t>
            </a:fld>
            <a:endParaRPr lang="en-US" sz="1200"/>
          </a:p>
        </p:txBody>
      </p:sp>
      <p:sp>
        <p:nvSpPr>
          <p:cNvPr id="21401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458E70-4E1B-1743-937E-3E131E6E9E66}" type="slidenum">
              <a:rPr lang="en-US" sz="1200">
                <a:solidFill>
                  <a:srgbClr val="000000"/>
                </a:solidFill>
              </a:rPr>
              <a:pPr/>
              <a:t>10</a:t>
            </a:fld>
            <a:endParaRPr lang="en-US" sz="1200">
              <a:solidFill>
                <a:srgbClr val="000000"/>
              </a:solidFill>
            </a:endParaRPr>
          </a:p>
        </p:txBody>
      </p:sp>
      <p:sp>
        <p:nvSpPr>
          <p:cNvPr id="303106" name="Rectangle 2"/>
          <p:cNvSpPr>
            <a:spLocks noGrp="1" noRot="1" noChangeAspect="1" noChangeArrowheads="1"/>
          </p:cNvSpPr>
          <p:nvPr>
            <p:ph type="sldImg"/>
          </p:nvPr>
        </p:nvSpPr>
        <p:spPr>
          <a:xfrm>
            <a:off x="1131888" y="703263"/>
            <a:ext cx="4586287" cy="3440112"/>
          </a:xfrm>
          <a:solidFill>
            <a:srgbClr val="FFFFFF"/>
          </a:solidFill>
          <a:ln/>
        </p:spPr>
      </p:sp>
      <p:sp>
        <p:nvSpPr>
          <p:cNvPr id="2017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107</a:t>
            </a:fld>
            <a:endParaRPr lang="en-US"/>
          </a:p>
        </p:txBody>
      </p:sp>
    </p:spTree>
    <p:extLst>
      <p:ext uri="{BB962C8B-B14F-4D97-AF65-F5344CB8AC3E}">
        <p14:creationId xmlns:p14="http://schemas.microsoft.com/office/powerpoint/2010/main" val="15487242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Rewriting Earth</a:t>
            </a:r>
            <a:r>
              <a:rPr lang="uk-UA" b="1" dirty="0"/>
              <a:t>'</a:t>
            </a:r>
            <a:r>
              <a:rPr lang="en-US" b="1" dirty="0"/>
              <a:t>s Creation Story </a:t>
            </a:r>
          </a:p>
          <a:p>
            <a:r>
              <a:rPr lang="ru-RU" dirty="0"/>
              <a:t>"</a:t>
            </a:r>
            <a:r>
              <a:rPr lang="en-US" dirty="0"/>
              <a:t>We as a scientific community created an origin myth that has no more intellectual value than Genesis.</a:t>
            </a:r>
            <a:r>
              <a:rPr lang="ru-RU" dirty="0"/>
              <a:t>"</a:t>
            </a:r>
            <a:endParaRPr lang="en-US" dirty="0"/>
          </a:p>
          <a:p>
            <a:r>
              <a:rPr lang="en-US" dirty="0"/>
              <a:t>The iconic image of the Earth taken aboard Apollo 8 NASA </a:t>
            </a:r>
          </a:p>
          <a:p>
            <a:r>
              <a:rPr lang="en-US" dirty="0">
                <a:hlinkClick r:id="rId3" tooltip="Rebecca Boyle"/>
              </a:rPr>
              <a:t>Rebecca Boyle</a:t>
            </a:r>
            <a:r>
              <a:rPr lang="en-US" dirty="0"/>
              <a:t> Sep 27, 2016 </a:t>
            </a:r>
          </a:p>
          <a:p>
            <a:r>
              <a:rPr lang="en-US" dirty="0"/>
              <a:t>Accessed 30 Sep</a:t>
            </a:r>
            <a:r>
              <a:rPr lang="en-US" baseline="0" dirty="0"/>
              <a:t> 2016</a:t>
            </a:r>
          </a:p>
          <a:p>
            <a:r>
              <a:rPr lang="en-US" dirty="0"/>
              <a:t>http://</a:t>
            </a:r>
            <a:r>
              <a:rPr lang="en-US" dirty="0" err="1"/>
              <a:t>www.theatlantic.com</a:t>
            </a:r>
            <a:r>
              <a:rPr lang="en-US" dirty="0"/>
              <a:t>/science/archive/2016/09/hadean/501668/</a:t>
            </a:r>
          </a:p>
          <a:p>
            <a:endParaRPr lang="en-US" dirty="0"/>
          </a:p>
          <a:p>
            <a:r>
              <a:rPr lang="ru-RU" dirty="0"/>
              <a:t>"</a:t>
            </a:r>
            <a:r>
              <a:rPr lang="en-US" dirty="0"/>
              <a:t>Humanity</a:t>
            </a:r>
            <a:r>
              <a:rPr lang="uk-UA" dirty="0"/>
              <a:t>'</a:t>
            </a:r>
            <a:r>
              <a:rPr lang="en-US" dirty="0"/>
              <a:t>s trips to the moon revolutionized our view of this planet. As seen from another celestial body, Earth seemed more fragile and more precious; the iconic Apollo 8 image of </a:t>
            </a:r>
            <a:r>
              <a:rPr lang="en-US" dirty="0">
                <a:hlinkClick r:id="rId4"/>
              </a:rPr>
              <a:t>Earth rising above the lunar surface</a:t>
            </a:r>
            <a:r>
              <a:rPr lang="en-US" dirty="0"/>
              <a:t> helped launch the modern environmental movement. The moon landings made people want to take charge of Earth</a:t>
            </a:r>
            <a:r>
              <a:rPr lang="uk-UA" dirty="0"/>
              <a:t>'</a:t>
            </a:r>
            <a:r>
              <a:rPr lang="en-US" dirty="0"/>
              <a:t>s future. They also changed our view of its past.</a:t>
            </a:r>
          </a:p>
          <a:p>
            <a:r>
              <a:rPr lang="en-US" dirty="0"/>
              <a:t>Earth is constantly remaking itself, and over the eons it has systematically erased its origin story, subsuming and cannibalizing its earliest rocks. Much of what we think we know about the earliest days of Earth therefore comes from the geologically inactive moon, which scientists use like a time capsule.</a:t>
            </a:r>
          </a:p>
          <a:p>
            <a:r>
              <a:rPr lang="en-US" dirty="0"/>
              <a:t>Ever since Apollo astronauts toted chunks of the moon back home, the story has sounded something like this: After coalescing from grains of dust that swirled around the newly ignited sun, the still-cooling Earth would have been covered in seas of magma, punctured by inky volcanoes spewing sulfur and liquid rock. The young planet was showered in asteroids and larger structures called </a:t>
            </a:r>
            <a:r>
              <a:rPr lang="en-US" dirty="0" err="1"/>
              <a:t>planetisimals</a:t>
            </a:r>
            <a:r>
              <a:rPr lang="en-US" dirty="0"/>
              <a:t>, one of which sheared off a portion of Earth and formed the moon. Just as things were finally settling down, about a half-billion years after the solar system formed, the Earth and moon were again bombarded by asteroids whose onslaught might have liquefied the young planet—and sterilized it.</a:t>
            </a:r>
          </a:p>
          <a:p>
            <a:r>
              <a:rPr lang="en-US" dirty="0"/>
              <a:t>Geologists named this epoch the Hadean, after the Greek version of the underworld. Only after the so-called Late Heavy Bombardment quieted some 3.9 billion years ago did Earth finally start to morph into the Edenic, cloud-covered, watery world we know.</a:t>
            </a:r>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108</a:t>
            </a:fld>
            <a:endParaRPr lang="en-US"/>
          </a:p>
        </p:txBody>
      </p:sp>
    </p:spTree>
    <p:extLst>
      <p:ext uri="{BB962C8B-B14F-4D97-AF65-F5344CB8AC3E}">
        <p14:creationId xmlns:p14="http://schemas.microsoft.com/office/powerpoint/2010/main" val="15487242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Rewriting Earth</a:t>
            </a:r>
            <a:r>
              <a:rPr lang="uk-UA" b="1"/>
              <a:t>'</a:t>
            </a:r>
            <a:r>
              <a:rPr lang="en-US" b="1"/>
              <a:t>s Creation Story </a:t>
            </a:r>
          </a:p>
          <a:p>
            <a:r>
              <a:rPr lang="ru-RU"/>
              <a:t>"</a:t>
            </a:r>
            <a:r>
              <a:rPr lang="en-US"/>
              <a:t>We as a scientific community created an origin myth that has no more intellectual value than Genesis.</a:t>
            </a:r>
            <a:r>
              <a:rPr lang="ru-RU"/>
              <a:t>"</a:t>
            </a:r>
            <a:endParaRPr lang="en-US"/>
          </a:p>
          <a:p>
            <a:r>
              <a:rPr lang="en-US"/>
              <a:t>The iconic image of the Earth taken aboard Apollo 8 NASA </a:t>
            </a:r>
          </a:p>
          <a:p>
            <a:r>
              <a:rPr lang="en-US">
                <a:hlinkClick r:id="rId3" tooltip="Rebecca Boyle"/>
              </a:rPr>
              <a:t>Rebecca Boyle</a:t>
            </a:r>
            <a:r>
              <a:rPr lang="en-US"/>
              <a:t> Sep 27, 2016 </a:t>
            </a:r>
          </a:p>
          <a:p>
            <a:r>
              <a:rPr lang="en-US"/>
              <a:t>Accessed 30 Sep</a:t>
            </a:r>
            <a:r>
              <a:rPr lang="en-US" baseline="0"/>
              <a:t> 2016</a:t>
            </a:r>
          </a:p>
          <a:p>
            <a:r>
              <a:rPr lang="en-US"/>
              <a:t>http://www.theatlantic.com/science/archive/2016/09/hadean/501668/</a:t>
            </a:r>
          </a:p>
          <a:p>
            <a:endParaRPr lang="en-US"/>
          </a:p>
          <a:p>
            <a:r>
              <a:rPr lang="ru-RU"/>
              <a:t>"</a:t>
            </a:r>
            <a:r>
              <a:rPr lang="is-IS"/>
              <a:t>…</a:t>
            </a:r>
            <a:endParaRPr lang="en-US"/>
          </a:p>
          <a:p>
            <a:r>
              <a:rPr lang="ru-RU"/>
              <a:t>"</a:t>
            </a:r>
            <a:r>
              <a:rPr lang="en-US"/>
              <a:t>Although we</a:t>
            </a:r>
            <a:r>
              <a:rPr lang="uk-UA"/>
              <a:t>'</a:t>
            </a:r>
            <a:r>
              <a:rPr lang="en-US"/>
              <a:t>re very quick to criticize those that operate on faith, that</a:t>
            </a:r>
            <a:r>
              <a:rPr lang="uk-UA"/>
              <a:t>'</a:t>
            </a:r>
            <a:r>
              <a:rPr lang="en-US"/>
              <a:t>s exactly what we did.</a:t>
            </a:r>
            <a:r>
              <a:rPr lang="ru-RU"/>
              <a:t>"</a:t>
            </a:r>
            <a:r>
              <a:rPr lang="en-US"/>
              <a:t>But as it turns out, the Hadean may not have been so hellish. New analysis of Earth and moon rocks suggest that instead of a roiling ball of lava, baby Earth was a world with continents, oceans of water, and maybe even an atmosphere. It might not have been bombarded by asteroids at all, or at least not in the large quantities scientists originally thought. The Hadean might have been downright hospitable, raising questions about how long ago life could have arisen on this planet.</a:t>
            </a:r>
          </a:p>
          <a:p>
            <a:r>
              <a:rPr lang="ru-RU"/>
              <a:t>"</a:t>
            </a:r>
            <a:r>
              <a:rPr lang="en-US"/>
              <a:t>Although, if you go back to the original Greek Hell, Hades, you had to cross a river. It</a:t>
            </a:r>
            <a:r>
              <a:rPr lang="uk-UA"/>
              <a:t>'</a:t>
            </a:r>
            <a:r>
              <a:rPr lang="en-US"/>
              <a:t>s a cool, wet place. So maybe the joke is on us,</a:t>
            </a:r>
            <a:r>
              <a:rPr lang="ru-RU"/>
              <a:t>"</a:t>
            </a:r>
            <a:r>
              <a:rPr lang="en-US"/>
              <a:t> says Mark Harrison, a geologist at the University of California at Los Angeles.</a:t>
            </a:r>
          </a:p>
          <a:p>
            <a:r>
              <a:rPr lang="en-US"/>
              <a:t>Samples collected by Apollo astronauts helped give rise to the Late Heavy Bombardment idea because of chemical traces embedded within them. Potassium and argon isotopes in the moon rocks suggested they suffered catastrophic heating around 3.9 billion years ago. Along with the moon</a:t>
            </a:r>
            <a:r>
              <a:rPr lang="uk-UA"/>
              <a:t>'</a:t>
            </a:r>
            <a:r>
              <a:rPr lang="en-US"/>
              <a:t>s many craters, this was evidence of a real battering. But this contradicts evidence in meteorites that have made their way from the moon back to Earth. When geologists analyze those rocks, there is no 3.9-billion-year signal. There is no signal in meteorites from the large asteroid Vesta, either, though presumably it would have also been hammered by the same rocks flung at Earth and the moon. The Apollo rocks might be fooling us.</a:t>
            </a:r>
            <a:r>
              <a:rPr lang="ru-RU"/>
              <a:t>"</a:t>
            </a:r>
            <a:endParaRPr lang="en-US"/>
          </a:p>
          <a:p>
            <a:endParaRPr lang="en-US"/>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109</a:t>
            </a:fld>
            <a:endParaRPr lang="en-US"/>
          </a:p>
        </p:txBody>
      </p:sp>
    </p:spTree>
    <p:extLst>
      <p:ext uri="{BB962C8B-B14F-4D97-AF65-F5344CB8AC3E}">
        <p14:creationId xmlns:p14="http://schemas.microsoft.com/office/powerpoint/2010/main" val="15487242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DF041F-3674-0946-97C7-EB196AFC5CD2}" type="slidenum">
              <a:rPr lang="en-US" sz="1200">
                <a:solidFill>
                  <a:srgbClr val="FFFFFF"/>
                </a:solidFill>
              </a:rPr>
              <a:pPr/>
              <a:t>110</a:t>
            </a:fld>
            <a:endParaRPr lang="en-US" sz="1200">
              <a:solidFill>
                <a:srgbClr val="FFFFFF"/>
              </a:solidFill>
            </a:endParaRPr>
          </a:p>
        </p:txBody>
      </p:sp>
      <p:sp>
        <p:nvSpPr>
          <p:cNvPr id="23828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78AB35-5868-8C42-BC49-5BAE64FA4F21}" type="slidenum">
              <a:rPr lang="en-US" sz="1200">
                <a:solidFill>
                  <a:srgbClr val="000000"/>
                </a:solidFill>
              </a:rPr>
              <a:pPr/>
              <a:t>111</a:t>
            </a:fld>
            <a:endParaRPr lang="en-US" sz="1200">
              <a:solidFill>
                <a:srgbClr val="000000"/>
              </a:solidFill>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DC1B4B91-7CB1-864D-B76B-87E8BA11C5C6}" type="slidenum">
              <a:rPr lang="en-US" sz="1200" smtClean="0">
                <a:solidFill>
                  <a:prstClr val="black"/>
                </a:solidFill>
                <a:cs typeface="Arial" charset="0"/>
              </a:rPr>
              <a:pPr algn="r" eaLnBrk="1" hangingPunct="1">
                <a:defRPr/>
              </a:pPr>
              <a:t>111</a:t>
            </a:fld>
            <a:endParaRPr lang="en-US" sz="1200">
              <a:solidFill>
                <a:prstClr val="black"/>
              </a:solidFill>
              <a:cs typeface="Arial" charset="0"/>
            </a:endParaRPr>
          </a:p>
        </p:txBody>
      </p:sp>
      <p:sp>
        <p:nvSpPr>
          <p:cNvPr id="6091779"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91780" name="Rectangle 3"/>
          <p:cNvSpPr>
            <a:spLocks noGrp="1" noChangeArrowheads="1"/>
          </p:cNvSpPr>
          <p:nvPr>
            <p:ph type="body" idx="1"/>
          </p:nvPr>
        </p:nvSpPr>
        <p:spPr/>
        <p:txBody>
          <a:bodyPr/>
          <a:lstStyle/>
          <a:p>
            <a:pPr eaLnBrk="1" hangingPunct="1">
              <a:defRPr/>
            </a:pPr>
            <a:r>
              <a:rPr lang="en-US" dirty="0">
                <a:cs typeface="+mn-cs"/>
              </a:rPr>
              <a:t>The humanistic philosophies all are undermining the very foundation of what Christians believe by focusing their attacks at creation.  </a:t>
            </a:r>
          </a:p>
          <a:p>
            <a:pPr eaLnBrk="1" hangingPunct="1">
              <a:defRPr/>
            </a:pPr>
            <a:r>
              <a:rPr lang="en-US" dirty="0">
                <a:cs typeface="+mn-cs"/>
              </a:rPr>
              <a:t>Meanwhile, Christians accept their evolutionary theory and then focus our attacks at the results of humanism instead of attacking the foundation in </a:t>
            </a:r>
            <a:r>
              <a:rPr lang="en-US" dirty="0"/>
              <a:t>evolution.</a:t>
            </a:r>
          </a:p>
          <a:p>
            <a:pPr eaLnBrk="1" hangingPunct="1">
              <a:defRPr/>
            </a:pPr>
            <a:r>
              <a:rPr lang="en-US" dirty="0"/>
              <a:t>Some Christians shoot their own foundation and others are asleep or shooting other Christians.</a:t>
            </a:r>
            <a:endParaRPr lang="en-US" dirty="0">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3B6932-A506-884F-9D1D-D2509AF116DA}" type="slidenum">
              <a:rPr lang="en-US" sz="1200">
                <a:solidFill>
                  <a:srgbClr val="000000"/>
                </a:solidFill>
              </a:rPr>
              <a:pPr/>
              <a:t>112</a:t>
            </a:fld>
            <a:endParaRPr lang="en-US" sz="1200">
              <a:solidFill>
                <a:srgbClr val="000000"/>
              </a:solidFill>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80007745-6EF8-5347-80F3-6772088FC178}" type="slidenum">
              <a:rPr lang="en-US" sz="1200" smtClean="0">
                <a:solidFill>
                  <a:prstClr val="black"/>
                </a:solidFill>
                <a:cs typeface="Arial" charset="0"/>
              </a:rPr>
              <a:pPr algn="r" eaLnBrk="1" hangingPunct="1">
                <a:defRPr/>
              </a:pPr>
              <a:t>112</a:t>
            </a:fld>
            <a:endParaRPr lang="en-US" sz="1200">
              <a:solidFill>
                <a:prstClr val="black"/>
              </a:solidFill>
              <a:cs typeface="Arial" charset="0"/>
            </a:endParaRPr>
          </a:p>
        </p:txBody>
      </p:sp>
      <p:sp>
        <p:nvSpPr>
          <p:cNvPr id="6093827"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9382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901B2B-3A85-304A-A096-2EB6ED1429ED}" type="slidenum">
              <a:rPr lang="en-US" sz="1200">
                <a:solidFill>
                  <a:srgbClr val="FFFFFF"/>
                </a:solidFill>
              </a:rPr>
              <a:pPr/>
              <a:t>113</a:t>
            </a:fld>
            <a:endParaRPr lang="en-US" sz="1200">
              <a:solidFill>
                <a:srgbClr val="FFFFFF"/>
              </a:solidFill>
            </a:endParaRPr>
          </a:p>
        </p:txBody>
      </p:sp>
      <p:sp>
        <p:nvSpPr>
          <p:cNvPr id="24934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9491"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261F8871-F880-F249-963C-7A524DCBA00E}" type="slidenum">
              <a:rPr lang="en-US">
                <a:solidFill>
                  <a:prstClr val="black"/>
                </a:solidFill>
              </a:rPr>
              <a:pPr>
                <a:defRPr/>
              </a:pPr>
              <a:t>114</a:t>
            </a:fld>
            <a:endParaRPr lang="en-US">
              <a:solidFill>
                <a:prstClr val="black"/>
              </a:solidFill>
            </a:endParaRPr>
          </a:p>
        </p:txBody>
      </p:sp>
      <p:sp>
        <p:nvSpPr>
          <p:cNvPr id="14827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55569858-3A43-F34C-AF2F-C1AA8A246DC2}" type="slidenum">
              <a:rPr lang="en-US" sz="1200" smtClean="0">
                <a:solidFill>
                  <a:prstClr val="black"/>
                </a:solidFill>
                <a:cs typeface="Arial" charset="0"/>
              </a:rPr>
              <a:pPr algn="r" eaLnBrk="1" hangingPunct="1">
                <a:defRPr/>
              </a:pPr>
              <a:t>114</a:t>
            </a:fld>
            <a:endParaRPr lang="en-US" sz="1200">
              <a:solidFill>
                <a:prstClr val="black"/>
              </a:solidFill>
              <a:cs typeface="Arial" charset="0"/>
            </a:endParaRPr>
          </a:p>
        </p:txBody>
      </p:sp>
      <p:sp>
        <p:nvSpPr>
          <p:cNvPr id="1482755"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8275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04FB04-6F2D-9E4E-A637-1F7FFFF4DB7B}" type="slidenum">
              <a:rPr lang="en-US" sz="1200">
                <a:solidFill>
                  <a:srgbClr val="FFFFFF"/>
                </a:solidFill>
              </a:rPr>
              <a:pPr/>
              <a:t>115</a:t>
            </a:fld>
            <a:endParaRPr lang="en-US" sz="1200">
              <a:solidFill>
                <a:srgbClr val="FFFFFF"/>
              </a:solidFill>
            </a:endParaRPr>
          </a:p>
        </p:txBody>
      </p:sp>
      <p:sp>
        <p:nvSpPr>
          <p:cNvPr id="243609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CR Creation Arabic</a:t>
            </a:r>
          </a:p>
        </p:txBody>
      </p:sp>
    </p:spTree>
    <p:extLst>
      <p:ext uri="{BB962C8B-B14F-4D97-AF65-F5344CB8AC3E}">
        <p14:creationId xmlns:p14="http://schemas.microsoft.com/office/powerpoint/2010/main" val="764187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E178F9-7B19-B84C-B44B-D81D64BCB20D}" type="slidenum">
              <a:rPr lang="en-US" sz="1200">
                <a:solidFill>
                  <a:srgbClr val="000000"/>
                </a:solidFill>
              </a:rPr>
              <a:pPr/>
              <a:t>11</a:t>
            </a:fld>
            <a:endParaRPr lang="en-US" sz="1200">
              <a:solidFill>
                <a:srgbClr val="000000"/>
              </a:solidFill>
            </a:endParaRPr>
          </a:p>
        </p:txBody>
      </p:sp>
      <p:sp>
        <p:nvSpPr>
          <p:cNvPr id="305154" name="Rectangle 2"/>
          <p:cNvSpPr>
            <a:spLocks noGrp="1" noRot="1" noChangeAspect="1" noChangeArrowheads="1"/>
          </p:cNvSpPr>
          <p:nvPr>
            <p:ph type="sldImg"/>
          </p:nvPr>
        </p:nvSpPr>
        <p:spPr>
          <a:xfrm>
            <a:off x="1131888" y="703263"/>
            <a:ext cx="4586287" cy="3440112"/>
          </a:xfrm>
          <a:solidFill>
            <a:srgbClr val="FFFFFF"/>
          </a:solidFill>
          <a:ln/>
        </p:spPr>
      </p:sp>
      <p:sp>
        <p:nvSpPr>
          <p:cNvPr id="2037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117</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118</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119</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120</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B0F016-02B2-E744-9A34-2A2B3D989DB5}" type="slidenum">
              <a:rPr lang="en-US" sz="1200">
                <a:solidFill>
                  <a:srgbClr val="FFFFFF"/>
                </a:solidFill>
              </a:rPr>
              <a:pPr/>
              <a:t>121</a:t>
            </a:fld>
            <a:endParaRPr lang="en-US" sz="1200">
              <a:solidFill>
                <a:srgbClr val="FFFFFF"/>
              </a:solidFill>
            </a:endParaRPr>
          </a:p>
        </p:txBody>
      </p:sp>
      <p:sp>
        <p:nvSpPr>
          <p:cNvPr id="24299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153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CR Creation Arabic</a:t>
            </a:r>
          </a:p>
        </p:txBody>
      </p:sp>
    </p:spTree>
    <p:extLst>
      <p:ext uri="{BB962C8B-B14F-4D97-AF65-F5344CB8AC3E}">
        <p14:creationId xmlns:p14="http://schemas.microsoft.com/office/powerpoint/2010/main" val="2139942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ABC084-D6B5-3346-8AB9-3022B2665DE2}" type="slidenum">
              <a:rPr lang="en-US" sz="1200">
                <a:solidFill>
                  <a:srgbClr val="000000"/>
                </a:solidFill>
              </a:rPr>
              <a:pPr/>
              <a:t>13</a:t>
            </a:fld>
            <a:endParaRPr lang="en-US" sz="1200">
              <a:solidFill>
                <a:srgbClr val="000000"/>
              </a:solidFill>
            </a:endParaRPr>
          </a:p>
        </p:txBody>
      </p:sp>
      <p:sp>
        <p:nvSpPr>
          <p:cNvPr id="307202" name="Rectangle 2"/>
          <p:cNvSpPr>
            <a:spLocks noGrp="1" noRot="1" noChangeAspect="1" noChangeArrowheads="1"/>
          </p:cNvSpPr>
          <p:nvPr>
            <p:ph type="sldImg"/>
          </p:nvPr>
        </p:nvSpPr>
        <p:spPr>
          <a:xfrm>
            <a:off x="1131888" y="703263"/>
            <a:ext cx="4586287" cy="3440112"/>
          </a:xfrm>
          <a:solidFill>
            <a:srgbClr val="FFFFFF"/>
          </a:solidFill>
          <a:ln/>
        </p:spPr>
      </p:sp>
      <p:sp>
        <p:nvSpPr>
          <p:cNvPr id="20582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FEF2FA-1FFD-EE4A-8FE5-32395CFABC09}" type="slidenum">
              <a:rPr lang="en-US" sz="1200">
                <a:solidFill>
                  <a:srgbClr val="000000"/>
                </a:solidFill>
              </a:rPr>
              <a:pPr/>
              <a:t>14</a:t>
            </a:fld>
            <a:endParaRPr lang="en-US" sz="1200">
              <a:solidFill>
                <a:srgbClr val="000000"/>
              </a:solidFill>
            </a:endParaRPr>
          </a:p>
        </p:txBody>
      </p:sp>
      <p:sp>
        <p:nvSpPr>
          <p:cNvPr id="309250" name="Rectangle 2"/>
          <p:cNvSpPr>
            <a:spLocks noGrp="1" noRot="1" noChangeAspect="1" noChangeArrowheads="1"/>
          </p:cNvSpPr>
          <p:nvPr>
            <p:ph type="sldImg"/>
          </p:nvPr>
        </p:nvSpPr>
        <p:spPr>
          <a:xfrm>
            <a:off x="1131888" y="703263"/>
            <a:ext cx="4586287" cy="3440112"/>
          </a:xfrm>
          <a:solidFill>
            <a:srgbClr val="FFFFFF"/>
          </a:solidFill>
          <a:ln/>
        </p:spPr>
      </p:sp>
      <p:sp>
        <p:nvSpPr>
          <p:cNvPr id="20787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63FAF5-0D9F-C94E-AD2B-AC23EB764872}" type="slidenum">
              <a:rPr lang="en-US" sz="1200">
                <a:solidFill>
                  <a:srgbClr val="000000"/>
                </a:solidFill>
              </a:rPr>
              <a:pPr/>
              <a:t>15</a:t>
            </a:fld>
            <a:endParaRPr lang="en-US" sz="1200">
              <a:solidFill>
                <a:srgbClr val="000000"/>
              </a:solidFill>
            </a:endParaRPr>
          </a:p>
        </p:txBody>
      </p:sp>
      <p:sp>
        <p:nvSpPr>
          <p:cNvPr id="311298" name="Rectangle 2"/>
          <p:cNvSpPr>
            <a:spLocks noGrp="1" noRot="1" noChangeAspect="1" noChangeArrowheads="1"/>
          </p:cNvSpPr>
          <p:nvPr>
            <p:ph type="sldImg"/>
          </p:nvPr>
        </p:nvSpPr>
        <p:spPr>
          <a:xfrm>
            <a:off x="1131888" y="703263"/>
            <a:ext cx="4586287" cy="3440112"/>
          </a:xfrm>
          <a:solidFill>
            <a:srgbClr val="FFFFFF"/>
          </a:solidFill>
          <a:ln/>
        </p:spPr>
      </p:sp>
      <p:sp>
        <p:nvSpPr>
          <p:cNvPr id="20992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C7C541-07BB-FC42-A982-DF1B6FA01727}" type="slidenum">
              <a:rPr lang="en-US" sz="1200">
                <a:solidFill>
                  <a:srgbClr val="000000"/>
                </a:solidFill>
              </a:rPr>
              <a:pPr/>
              <a:t>16</a:t>
            </a:fld>
            <a:endParaRPr lang="en-US" sz="1200">
              <a:solidFill>
                <a:srgbClr val="000000"/>
              </a:solidFill>
            </a:endParaRPr>
          </a:p>
        </p:txBody>
      </p:sp>
      <p:sp>
        <p:nvSpPr>
          <p:cNvPr id="313346" name="Rectangle 2"/>
          <p:cNvSpPr>
            <a:spLocks noGrp="1" noRot="1" noChangeAspect="1" noChangeArrowheads="1"/>
          </p:cNvSpPr>
          <p:nvPr>
            <p:ph type="sldImg"/>
          </p:nvPr>
        </p:nvSpPr>
        <p:spPr>
          <a:xfrm>
            <a:off x="1131888" y="703263"/>
            <a:ext cx="4586287" cy="3440112"/>
          </a:xfrm>
          <a:solidFill>
            <a:srgbClr val="FFFFFF"/>
          </a:solidFill>
          <a:ln/>
        </p:spPr>
      </p:sp>
      <p:sp>
        <p:nvSpPr>
          <p:cNvPr id="21197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A05108-201B-7543-9B91-CA9B092369B9}" type="slidenum">
              <a:rPr lang="en-US" sz="1200">
                <a:solidFill>
                  <a:srgbClr val="000000"/>
                </a:solidFill>
              </a:rPr>
              <a:pPr/>
              <a:t>17</a:t>
            </a:fld>
            <a:endParaRPr lang="en-US" sz="1200">
              <a:solidFill>
                <a:srgbClr val="000000"/>
              </a:solidFill>
            </a:endParaRPr>
          </a:p>
        </p:txBody>
      </p:sp>
      <p:sp>
        <p:nvSpPr>
          <p:cNvPr id="315394" name="Rectangle 2"/>
          <p:cNvSpPr>
            <a:spLocks noGrp="1" noRot="1" noChangeAspect="1" noChangeArrowheads="1"/>
          </p:cNvSpPr>
          <p:nvPr>
            <p:ph type="sldImg"/>
          </p:nvPr>
        </p:nvSpPr>
        <p:spPr>
          <a:xfrm>
            <a:off x="1131888" y="703263"/>
            <a:ext cx="4586287" cy="3440112"/>
          </a:xfrm>
          <a:solidFill>
            <a:srgbClr val="FFFFFF"/>
          </a:solidFill>
          <a:ln/>
        </p:spPr>
      </p:sp>
      <p:sp>
        <p:nvSpPr>
          <p:cNvPr id="21401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65DD75-E0B2-2F4A-A832-784C815AD9BA}" type="slidenum">
              <a:rPr lang="en-US" sz="1200">
                <a:solidFill>
                  <a:srgbClr val="000000"/>
                </a:solidFill>
              </a:rPr>
              <a:pPr/>
              <a:t>18</a:t>
            </a:fld>
            <a:endParaRPr lang="en-US" sz="1200">
              <a:solidFill>
                <a:srgbClr val="000000"/>
              </a:solidFill>
            </a:endParaRPr>
          </a:p>
        </p:txBody>
      </p:sp>
      <p:sp>
        <p:nvSpPr>
          <p:cNvPr id="317442" name="Rectangle 2"/>
          <p:cNvSpPr>
            <a:spLocks noGrp="1" noRot="1" noChangeAspect="1" noChangeArrowheads="1"/>
          </p:cNvSpPr>
          <p:nvPr>
            <p:ph type="sldImg"/>
          </p:nvPr>
        </p:nvSpPr>
        <p:spPr>
          <a:xfrm>
            <a:off x="1131888" y="703263"/>
            <a:ext cx="4586287" cy="3440112"/>
          </a:xfrm>
          <a:solidFill>
            <a:srgbClr val="FFFFFF"/>
          </a:solidFill>
          <a:ln/>
        </p:spPr>
      </p:sp>
      <p:sp>
        <p:nvSpPr>
          <p:cNvPr id="21606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0819AE-7744-E147-93E1-AF555D8AC875}" type="slidenum">
              <a:rPr lang="en-US" sz="1200">
                <a:solidFill>
                  <a:srgbClr val="000000"/>
                </a:solidFill>
              </a:rPr>
              <a:pPr/>
              <a:t>19</a:t>
            </a:fld>
            <a:endParaRPr lang="en-US" sz="1200">
              <a:solidFill>
                <a:srgbClr val="000000"/>
              </a:solidFill>
            </a:endParaRPr>
          </a:p>
        </p:txBody>
      </p:sp>
      <p:sp>
        <p:nvSpPr>
          <p:cNvPr id="319490" name="Rectangle 2"/>
          <p:cNvSpPr>
            <a:spLocks noGrp="1" noRot="1" noChangeAspect="1" noChangeArrowheads="1"/>
          </p:cNvSpPr>
          <p:nvPr>
            <p:ph type="sldImg"/>
          </p:nvPr>
        </p:nvSpPr>
        <p:spPr>
          <a:xfrm>
            <a:off x="1131888" y="703263"/>
            <a:ext cx="4586287" cy="3440112"/>
          </a:xfrm>
          <a:solidFill>
            <a:srgbClr val="FFFFFF"/>
          </a:solidFill>
          <a:ln/>
        </p:spPr>
      </p:sp>
      <p:sp>
        <p:nvSpPr>
          <p:cNvPr id="21811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EB2A78-DD4A-1342-82B8-DC130FFC327D}" type="slidenum">
              <a:rPr lang="en-US" sz="1200">
                <a:solidFill>
                  <a:srgbClr val="000000"/>
                </a:solidFill>
              </a:rPr>
              <a:pPr/>
              <a:t>20</a:t>
            </a:fld>
            <a:endParaRPr lang="en-US" sz="1200">
              <a:solidFill>
                <a:srgbClr val="000000"/>
              </a:solidFill>
            </a:endParaRPr>
          </a:p>
        </p:txBody>
      </p:sp>
      <p:sp>
        <p:nvSpPr>
          <p:cNvPr id="321538" name="Rectangle 2"/>
          <p:cNvSpPr>
            <a:spLocks noGrp="1" noRot="1" noChangeAspect="1" noChangeArrowheads="1"/>
          </p:cNvSpPr>
          <p:nvPr>
            <p:ph type="sldImg"/>
          </p:nvPr>
        </p:nvSpPr>
        <p:spPr>
          <a:xfrm>
            <a:off x="1131888" y="703263"/>
            <a:ext cx="4586287" cy="3440112"/>
          </a:xfrm>
          <a:solidFill>
            <a:srgbClr val="FFFFFF"/>
          </a:solidFill>
          <a:ln/>
        </p:spPr>
      </p:sp>
      <p:sp>
        <p:nvSpPr>
          <p:cNvPr id="22016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520D21-4D00-8547-A59B-5B9C309454CE}" type="slidenum">
              <a:rPr lang="en-US" sz="1200">
                <a:solidFill>
                  <a:srgbClr val="000000"/>
                </a:solidFill>
              </a:rPr>
              <a:pPr/>
              <a:t>2</a:t>
            </a:fld>
            <a:endParaRPr lang="en-US" sz="1200">
              <a:solidFill>
                <a:srgbClr val="000000"/>
              </a:solidFill>
            </a:endParaRPr>
          </a:p>
        </p:txBody>
      </p:sp>
      <p:sp>
        <p:nvSpPr>
          <p:cNvPr id="286722" name="Rectangle 2"/>
          <p:cNvSpPr>
            <a:spLocks noGrp="1" noRot="1" noChangeAspect="1" noChangeArrowheads="1"/>
          </p:cNvSpPr>
          <p:nvPr>
            <p:ph type="sldImg"/>
          </p:nvPr>
        </p:nvSpPr>
        <p:spPr>
          <a:xfrm>
            <a:off x="1131888" y="703263"/>
            <a:ext cx="4586287" cy="3440112"/>
          </a:xfrm>
          <a:solidFill>
            <a:srgbClr val="FFFFFF"/>
          </a:solidFill>
          <a:ln/>
        </p:spPr>
      </p:sp>
      <p:sp>
        <p:nvSpPr>
          <p:cNvPr id="18534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702BE-278A-104E-8834-1E5D876A48CE}" type="slidenum">
              <a:rPr lang="en-US" sz="1200">
                <a:solidFill>
                  <a:srgbClr val="000000"/>
                </a:solidFill>
              </a:rPr>
              <a:pPr/>
              <a:t>21</a:t>
            </a:fld>
            <a:endParaRPr lang="en-US" sz="1200">
              <a:solidFill>
                <a:srgbClr val="000000"/>
              </a:solidFill>
            </a:endParaRPr>
          </a:p>
        </p:txBody>
      </p:sp>
      <p:sp>
        <p:nvSpPr>
          <p:cNvPr id="323586" name="Rectangle 2"/>
          <p:cNvSpPr>
            <a:spLocks noGrp="1" noRot="1" noChangeAspect="1" noChangeArrowheads="1"/>
          </p:cNvSpPr>
          <p:nvPr>
            <p:ph type="sldImg"/>
          </p:nvPr>
        </p:nvSpPr>
        <p:spPr>
          <a:xfrm>
            <a:off x="1131888" y="703263"/>
            <a:ext cx="4586287" cy="3440112"/>
          </a:xfrm>
          <a:solidFill>
            <a:srgbClr val="FFFFFF"/>
          </a:solidFill>
          <a:ln/>
        </p:spPr>
      </p:sp>
      <p:sp>
        <p:nvSpPr>
          <p:cNvPr id="22221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CB63C7-C258-4142-A75C-9AD79ADC7ECC}" type="slidenum">
              <a:rPr lang="en-US" sz="1200">
                <a:solidFill>
                  <a:srgbClr val="000000"/>
                </a:solidFill>
              </a:rPr>
              <a:pPr/>
              <a:t>22</a:t>
            </a:fld>
            <a:endParaRPr lang="en-US" sz="1200">
              <a:solidFill>
                <a:srgbClr val="000000"/>
              </a:solidFill>
            </a:endParaRPr>
          </a:p>
        </p:txBody>
      </p:sp>
      <p:sp>
        <p:nvSpPr>
          <p:cNvPr id="325634" name="Rectangle 2"/>
          <p:cNvSpPr>
            <a:spLocks noGrp="1" noRot="1" noChangeAspect="1" noChangeArrowheads="1"/>
          </p:cNvSpPr>
          <p:nvPr>
            <p:ph type="sldImg"/>
          </p:nvPr>
        </p:nvSpPr>
        <p:spPr>
          <a:xfrm>
            <a:off x="1131888" y="703263"/>
            <a:ext cx="4586287" cy="3440112"/>
          </a:xfrm>
          <a:solidFill>
            <a:srgbClr val="FFFFFF"/>
          </a:solidFill>
          <a:ln/>
        </p:spPr>
      </p:sp>
      <p:sp>
        <p:nvSpPr>
          <p:cNvPr id="22425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27233B-02CA-5548-BE50-41CEB64FB740}" type="slidenum">
              <a:rPr lang="en-US" sz="1200">
                <a:solidFill>
                  <a:srgbClr val="000000"/>
                </a:solidFill>
              </a:rPr>
              <a:pPr/>
              <a:t>23</a:t>
            </a:fld>
            <a:endParaRPr lang="en-US" sz="1200">
              <a:solidFill>
                <a:srgbClr val="000000"/>
              </a:solidFill>
            </a:endParaRPr>
          </a:p>
        </p:txBody>
      </p:sp>
      <p:sp>
        <p:nvSpPr>
          <p:cNvPr id="327682" name="Rectangle 2"/>
          <p:cNvSpPr>
            <a:spLocks noGrp="1" noRot="1" noChangeAspect="1" noChangeArrowheads="1"/>
          </p:cNvSpPr>
          <p:nvPr>
            <p:ph type="sldImg"/>
          </p:nvPr>
        </p:nvSpPr>
        <p:spPr>
          <a:xfrm>
            <a:off x="1131888" y="703263"/>
            <a:ext cx="4586287" cy="3440112"/>
          </a:xfrm>
          <a:solidFill>
            <a:srgbClr val="FFFFFF"/>
          </a:solidFill>
          <a:ln/>
        </p:spPr>
      </p:sp>
      <p:sp>
        <p:nvSpPr>
          <p:cNvPr id="22630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03BDCB-B5BA-CF40-ABDC-32F5D0133A31}" type="slidenum">
              <a:rPr lang="en-US" sz="1200">
                <a:solidFill>
                  <a:srgbClr val="000000"/>
                </a:solidFill>
              </a:rPr>
              <a:pPr/>
              <a:t>24</a:t>
            </a:fld>
            <a:endParaRPr lang="en-US" sz="1200">
              <a:solidFill>
                <a:srgbClr val="000000"/>
              </a:solidFill>
            </a:endParaRPr>
          </a:p>
        </p:txBody>
      </p:sp>
      <p:sp>
        <p:nvSpPr>
          <p:cNvPr id="329730" name="Rectangle 2"/>
          <p:cNvSpPr>
            <a:spLocks noGrp="1" noRot="1" noChangeAspect="1" noChangeArrowheads="1"/>
          </p:cNvSpPr>
          <p:nvPr>
            <p:ph type="sldImg"/>
          </p:nvPr>
        </p:nvSpPr>
        <p:spPr>
          <a:xfrm>
            <a:off x="1131888" y="703263"/>
            <a:ext cx="4586287" cy="3440112"/>
          </a:xfrm>
          <a:solidFill>
            <a:srgbClr val="FFFFFF"/>
          </a:solidFill>
          <a:ln/>
        </p:spPr>
      </p:sp>
      <p:sp>
        <p:nvSpPr>
          <p:cNvPr id="22835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6F66C1-43EE-434F-BE1F-5C8D51268BDE}" type="slidenum">
              <a:rPr lang="en-US" sz="1200">
                <a:solidFill>
                  <a:srgbClr val="000000"/>
                </a:solidFill>
              </a:rPr>
              <a:pPr/>
              <a:t>25</a:t>
            </a:fld>
            <a:endParaRPr lang="en-US" sz="1200">
              <a:solidFill>
                <a:srgbClr val="000000"/>
              </a:solidFill>
            </a:endParaRPr>
          </a:p>
        </p:txBody>
      </p:sp>
      <p:sp>
        <p:nvSpPr>
          <p:cNvPr id="331778" name="Rectangle 2"/>
          <p:cNvSpPr>
            <a:spLocks noGrp="1" noRot="1" noChangeAspect="1" noChangeArrowheads="1"/>
          </p:cNvSpPr>
          <p:nvPr>
            <p:ph type="sldImg"/>
          </p:nvPr>
        </p:nvSpPr>
        <p:spPr>
          <a:xfrm>
            <a:off x="1131888" y="703263"/>
            <a:ext cx="4586287" cy="3440112"/>
          </a:xfrm>
          <a:solidFill>
            <a:srgbClr val="FFFFFF"/>
          </a:solidFill>
          <a:ln/>
        </p:spPr>
      </p:sp>
      <p:sp>
        <p:nvSpPr>
          <p:cNvPr id="23040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4C0502-AE82-094D-A9B2-6D65BA3EC601}" type="slidenum">
              <a:rPr lang="en-US" sz="1200">
                <a:solidFill>
                  <a:srgbClr val="000000"/>
                </a:solidFill>
              </a:rPr>
              <a:pPr/>
              <a:t>26</a:t>
            </a:fld>
            <a:endParaRPr lang="en-US" sz="1200">
              <a:solidFill>
                <a:srgbClr val="000000"/>
              </a:solidFill>
            </a:endParaRPr>
          </a:p>
        </p:txBody>
      </p:sp>
      <p:sp>
        <p:nvSpPr>
          <p:cNvPr id="333826" name="Rectangle 2"/>
          <p:cNvSpPr>
            <a:spLocks noGrp="1" noRot="1" noChangeAspect="1" noChangeArrowheads="1"/>
          </p:cNvSpPr>
          <p:nvPr>
            <p:ph type="sldImg"/>
          </p:nvPr>
        </p:nvSpPr>
        <p:spPr>
          <a:xfrm>
            <a:off x="1131888" y="703263"/>
            <a:ext cx="4586287" cy="3440112"/>
          </a:xfrm>
          <a:solidFill>
            <a:srgbClr val="FFFFFF"/>
          </a:solidFill>
          <a:ln/>
        </p:spPr>
      </p:sp>
      <p:sp>
        <p:nvSpPr>
          <p:cNvPr id="23245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4986B7-3C7D-C24B-B4A7-3C5128A6741C}" type="slidenum">
              <a:rPr lang="en-US" sz="1200">
                <a:solidFill>
                  <a:srgbClr val="000000"/>
                </a:solidFill>
              </a:rPr>
              <a:pPr/>
              <a:t>27</a:t>
            </a:fld>
            <a:endParaRPr lang="en-US" sz="1200">
              <a:solidFill>
                <a:srgbClr val="000000"/>
              </a:solidFill>
            </a:endParaRPr>
          </a:p>
        </p:txBody>
      </p:sp>
      <p:sp>
        <p:nvSpPr>
          <p:cNvPr id="335874" name="Rectangle 2"/>
          <p:cNvSpPr>
            <a:spLocks noGrp="1" noRot="1" noChangeAspect="1" noChangeArrowheads="1"/>
          </p:cNvSpPr>
          <p:nvPr>
            <p:ph type="sldImg"/>
          </p:nvPr>
        </p:nvSpPr>
        <p:spPr>
          <a:xfrm>
            <a:off x="1131888" y="703263"/>
            <a:ext cx="4586287" cy="3440112"/>
          </a:xfrm>
          <a:solidFill>
            <a:srgbClr val="FFFFFF"/>
          </a:solidFill>
          <a:ln/>
        </p:spPr>
      </p:sp>
      <p:sp>
        <p:nvSpPr>
          <p:cNvPr id="23449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8E76C-0821-BE46-A8CE-F2A4EDA3637C}" type="slidenum">
              <a:rPr lang="en-US" sz="1200">
                <a:solidFill>
                  <a:srgbClr val="000000"/>
                </a:solidFill>
              </a:rPr>
              <a:pPr/>
              <a:t>28</a:t>
            </a:fld>
            <a:endParaRPr lang="en-US" sz="1200">
              <a:solidFill>
                <a:srgbClr val="000000"/>
              </a:solidFill>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6778EE-0706-204C-AC99-DD1F6C21E053}" type="slidenum">
              <a:rPr lang="en-US" sz="1200">
                <a:solidFill>
                  <a:srgbClr val="000000"/>
                </a:solidFill>
              </a:rPr>
              <a:pPr/>
              <a:t>29</a:t>
            </a:fld>
            <a:endParaRPr lang="en-US" sz="1200">
              <a:solidFill>
                <a:srgbClr val="000000"/>
              </a:solidFill>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8AAFB8-529F-FA4A-892F-B38F961356FE}" type="slidenum">
              <a:rPr lang="en-US" sz="1200">
                <a:solidFill>
                  <a:srgbClr val="000000"/>
                </a:solidFill>
              </a:rPr>
              <a:pPr/>
              <a:t>30</a:t>
            </a:fld>
            <a:endParaRPr lang="en-US" sz="1200">
              <a:solidFill>
                <a:srgbClr val="000000"/>
              </a:solidFill>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09DA0E-2C37-3F43-84D1-6D4C88289C73}" type="slidenum">
              <a:rPr lang="en-US" sz="1200">
                <a:solidFill>
                  <a:srgbClr val="000000"/>
                </a:solidFill>
              </a:rPr>
              <a:pPr/>
              <a:t>3</a:t>
            </a:fld>
            <a:endParaRPr lang="en-US" sz="1200">
              <a:solidFill>
                <a:srgbClr val="000000"/>
              </a:solidFill>
            </a:endParaRPr>
          </a:p>
        </p:txBody>
      </p:sp>
      <p:sp>
        <p:nvSpPr>
          <p:cNvPr id="288770" name="Rectangle 2"/>
          <p:cNvSpPr>
            <a:spLocks noGrp="1" noRot="1" noChangeAspect="1" noChangeArrowheads="1"/>
          </p:cNvSpPr>
          <p:nvPr>
            <p:ph type="sldImg"/>
          </p:nvPr>
        </p:nvSpPr>
        <p:spPr>
          <a:xfrm>
            <a:off x="1131888" y="703263"/>
            <a:ext cx="4586287" cy="3440112"/>
          </a:xfrm>
          <a:solidFill>
            <a:srgbClr val="FFFFFF"/>
          </a:solidFill>
          <a:ln/>
        </p:spPr>
      </p:sp>
      <p:sp>
        <p:nvSpPr>
          <p:cNvPr id="18739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48C36B-29F6-DD42-9CDE-5F61C14327FB}" type="slidenum">
              <a:rPr lang="en-US" sz="1200">
                <a:solidFill>
                  <a:srgbClr val="000000"/>
                </a:solidFill>
              </a:rPr>
              <a:pPr/>
              <a:t>31</a:t>
            </a:fld>
            <a:endParaRPr lang="en-US" sz="1200">
              <a:solidFill>
                <a:srgbClr val="000000"/>
              </a:solidFill>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7DB6E4-96D5-5E4E-BD90-5BEC1EC731BB}" type="slidenum">
              <a:rPr lang="en-US" sz="1200">
                <a:solidFill>
                  <a:srgbClr val="000000"/>
                </a:solidFill>
              </a:rPr>
              <a:pPr/>
              <a:t>32</a:t>
            </a:fld>
            <a:endParaRPr lang="en-US" sz="1200">
              <a:solidFill>
                <a:srgbClr val="000000"/>
              </a:solidFill>
            </a:endParaRPr>
          </a:p>
        </p:txBody>
      </p:sp>
      <p:sp>
        <p:nvSpPr>
          <p:cNvPr id="346114" name="Rectangle 2"/>
          <p:cNvSpPr>
            <a:spLocks noGrp="1" noRot="1" noChangeAspect="1" noChangeArrowheads="1"/>
          </p:cNvSpPr>
          <p:nvPr>
            <p:ph type="sldImg"/>
          </p:nvPr>
        </p:nvSpPr>
        <p:spPr>
          <a:xfrm>
            <a:off x="1131888" y="703263"/>
            <a:ext cx="4586287" cy="3440112"/>
          </a:xfrm>
          <a:solidFill>
            <a:srgbClr val="FFFFFF"/>
          </a:solidFill>
          <a:ln/>
        </p:spPr>
      </p:sp>
      <p:sp>
        <p:nvSpPr>
          <p:cNvPr id="2447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AB2900-F276-B245-AFA5-C5DFC17F977D}" type="slidenum">
              <a:rPr lang="en-US" sz="1200">
                <a:solidFill>
                  <a:srgbClr val="000000"/>
                </a:solidFill>
              </a:rPr>
              <a:pPr/>
              <a:t>33</a:t>
            </a:fld>
            <a:endParaRPr lang="en-US" sz="1200">
              <a:solidFill>
                <a:srgbClr val="000000"/>
              </a:solidFill>
            </a:endParaRPr>
          </a:p>
        </p:txBody>
      </p:sp>
      <p:sp>
        <p:nvSpPr>
          <p:cNvPr id="348162" name="Rectangle 2"/>
          <p:cNvSpPr>
            <a:spLocks noGrp="1" noRot="1" noChangeAspect="1" noChangeArrowheads="1"/>
          </p:cNvSpPr>
          <p:nvPr>
            <p:ph type="sldImg"/>
          </p:nvPr>
        </p:nvSpPr>
        <p:spPr>
          <a:xfrm>
            <a:off x="1131888" y="703263"/>
            <a:ext cx="4586287" cy="3440112"/>
          </a:xfrm>
          <a:solidFill>
            <a:srgbClr val="FFFFFF"/>
          </a:solidFill>
          <a:ln/>
        </p:spPr>
      </p:sp>
      <p:sp>
        <p:nvSpPr>
          <p:cNvPr id="2467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6614B5-E5F8-1B4D-96F7-649BA9BEA83D}" type="slidenum">
              <a:rPr lang="en-US" sz="1200">
                <a:solidFill>
                  <a:srgbClr val="000000"/>
                </a:solidFill>
              </a:rPr>
              <a:pPr/>
              <a:t>34</a:t>
            </a:fld>
            <a:endParaRPr lang="en-US" sz="1200">
              <a:solidFill>
                <a:srgbClr val="000000"/>
              </a:solidFill>
            </a:endParaRPr>
          </a:p>
        </p:txBody>
      </p:sp>
      <p:sp>
        <p:nvSpPr>
          <p:cNvPr id="350210" name="Rectangle 2"/>
          <p:cNvSpPr>
            <a:spLocks noGrp="1" noRot="1" noChangeAspect="1" noChangeArrowheads="1"/>
          </p:cNvSpPr>
          <p:nvPr>
            <p:ph type="sldImg"/>
          </p:nvPr>
        </p:nvSpPr>
        <p:spPr>
          <a:xfrm>
            <a:off x="1131888" y="703263"/>
            <a:ext cx="4586287" cy="3440112"/>
          </a:xfrm>
          <a:solidFill>
            <a:srgbClr val="FFFFFF"/>
          </a:solidFill>
          <a:ln/>
        </p:spPr>
      </p:sp>
      <p:sp>
        <p:nvSpPr>
          <p:cNvPr id="2488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684DD8-D82A-5C4F-8A30-BD4D8B143827}" type="slidenum">
              <a:rPr lang="en-US" sz="1200">
                <a:solidFill>
                  <a:srgbClr val="000000"/>
                </a:solidFill>
              </a:rPr>
              <a:pPr/>
              <a:t>35</a:t>
            </a:fld>
            <a:endParaRPr lang="en-US" sz="1200">
              <a:solidFill>
                <a:srgbClr val="000000"/>
              </a:solidFill>
            </a:endParaRPr>
          </a:p>
        </p:txBody>
      </p:sp>
      <p:sp>
        <p:nvSpPr>
          <p:cNvPr id="352258" name="Rectangle 2"/>
          <p:cNvSpPr>
            <a:spLocks noGrp="1" noRot="1" noChangeAspect="1" noChangeArrowheads="1"/>
          </p:cNvSpPr>
          <p:nvPr>
            <p:ph type="sldImg"/>
          </p:nvPr>
        </p:nvSpPr>
        <p:spPr>
          <a:xfrm>
            <a:off x="1131888" y="703263"/>
            <a:ext cx="4586287" cy="3440112"/>
          </a:xfrm>
          <a:solidFill>
            <a:srgbClr val="FFFFFF"/>
          </a:solidFill>
          <a:ln/>
        </p:spPr>
      </p:sp>
      <p:sp>
        <p:nvSpPr>
          <p:cNvPr id="2508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34CF46-BF39-314E-AEF9-A18C780BEB7E}" type="slidenum">
              <a:rPr lang="en-US" sz="1200">
                <a:solidFill>
                  <a:srgbClr val="000000"/>
                </a:solidFill>
              </a:rPr>
              <a:pPr/>
              <a:t>36</a:t>
            </a:fld>
            <a:endParaRPr lang="en-US" sz="1200">
              <a:solidFill>
                <a:srgbClr val="000000"/>
              </a:solidFill>
            </a:endParaRPr>
          </a:p>
        </p:txBody>
      </p:sp>
      <p:sp>
        <p:nvSpPr>
          <p:cNvPr id="364546" name="Rectangle 2"/>
          <p:cNvSpPr>
            <a:spLocks noGrp="1" noRot="1" noChangeAspect="1" noChangeArrowheads="1"/>
          </p:cNvSpPr>
          <p:nvPr>
            <p:ph type="sldImg"/>
          </p:nvPr>
        </p:nvSpPr>
        <p:spPr>
          <a:xfrm>
            <a:off x="1131888" y="703263"/>
            <a:ext cx="4586287" cy="3440112"/>
          </a:xfrm>
          <a:solidFill>
            <a:srgbClr val="FFFFFF"/>
          </a:solidFill>
          <a:ln/>
        </p:spPr>
      </p:sp>
      <p:sp>
        <p:nvSpPr>
          <p:cNvPr id="2529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710B4C-664A-0746-9222-A3567472D4F2}" type="slidenum">
              <a:rPr lang="en-US" sz="1200">
                <a:solidFill>
                  <a:srgbClr val="000000"/>
                </a:solidFill>
              </a:rPr>
              <a:pPr/>
              <a:t>37</a:t>
            </a:fld>
            <a:endParaRPr lang="en-US" sz="1200">
              <a:solidFill>
                <a:srgbClr val="000000"/>
              </a:solidFill>
            </a:endParaRPr>
          </a:p>
        </p:txBody>
      </p:sp>
      <p:sp>
        <p:nvSpPr>
          <p:cNvPr id="366594" name="Rectangle 2"/>
          <p:cNvSpPr>
            <a:spLocks noGrp="1" noRot="1" noChangeAspect="1" noChangeArrowheads="1"/>
          </p:cNvSpPr>
          <p:nvPr>
            <p:ph type="sldImg"/>
          </p:nvPr>
        </p:nvSpPr>
        <p:spPr>
          <a:xfrm>
            <a:off x="1131888" y="703263"/>
            <a:ext cx="4586287" cy="3440112"/>
          </a:xfrm>
          <a:solidFill>
            <a:srgbClr val="FFFFFF"/>
          </a:solidFill>
          <a:ln/>
        </p:spPr>
      </p:sp>
      <p:sp>
        <p:nvSpPr>
          <p:cNvPr id="2549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38</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F8C5D0-50D8-5F4F-B3A3-14FC2E5F006A}" type="slidenum">
              <a:rPr lang="en-US" sz="1200">
                <a:solidFill>
                  <a:prstClr val="black"/>
                </a:solidFill>
              </a:rPr>
              <a:pPr/>
              <a:t>40</a:t>
            </a:fld>
            <a:endParaRPr lang="en-US" sz="1200">
              <a:solidFill>
                <a:prstClr val="black"/>
              </a:solidFill>
            </a:endParaRPr>
          </a:p>
        </p:txBody>
      </p:sp>
      <p:sp>
        <p:nvSpPr>
          <p:cNvPr id="218114"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a:p>
            <a:pPr>
              <a:spcBef>
                <a:spcPct val="0"/>
              </a:spcBef>
            </a:pPr>
            <a:r>
              <a:rPr lang="en-GB" sz="1200" kern="1200">
                <a:solidFill>
                  <a:schemeClr val="tx1"/>
                </a:solidFill>
                <a:effectLst/>
                <a:latin typeface="Times" charset="0"/>
                <a:ea typeface="ＭＳ Ｐゴシック" charset="0"/>
                <a:cs typeface="ＭＳ Ｐゴシック" charset="0"/>
              </a:rPr>
              <a:t>All people must answer the key issues of their origin, purpose, morality and destiny. This is why the Bible begins with creation (origin), man</a:t>
            </a:r>
            <a:r>
              <a:rPr lang="uk-UA" sz="1200" kern="1200">
                <a:solidFill>
                  <a:schemeClr val="tx1"/>
                </a:solidFill>
                <a:effectLst/>
                <a:latin typeface="Times" charset="0"/>
                <a:ea typeface="ＭＳ Ｐゴシック" charset="0"/>
                <a:cs typeface="ＭＳ Ｐゴシック" charset="0"/>
              </a:rPr>
              <a:t>'</a:t>
            </a:r>
            <a:r>
              <a:rPr lang="en-GB" sz="1200" kern="1200">
                <a:solidFill>
                  <a:schemeClr val="tx1"/>
                </a:solidFill>
                <a:effectLst/>
                <a:latin typeface="Times" charset="0"/>
                <a:ea typeface="ＭＳ Ｐゴシック" charset="0"/>
                <a:cs typeface="ＭＳ Ｐゴシック" charset="0"/>
              </a:rPr>
              <a:t>s rule (purpose), man</a:t>
            </a:r>
            <a:r>
              <a:rPr lang="uk-UA" sz="1200" kern="1200">
                <a:solidFill>
                  <a:schemeClr val="tx1"/>
                </a:solidFill>
                <a:effectLst/>
                <a:latin typeface="Times" charset="0"/>
                <a:ea typeface="ＭＳ Ｐゴシック" charset="0"/>
                <a:cs typeface="ＭＳ Ｐゴシック" charset="0"/>
              </a:rPr>
              <a:t>'</a:t>
            </a:r>
            <a:r>
              <a:rPr lang="en-GB" sz="1200" kern="1200">
                <a:solidFill>
                  <a:schemeClr val="tx1"/>
                </a:solidFill>
                <a:effectLst/>
                <a:latin typeface="Times" charset="0"/>
                <a:ea typeface="ＭＳ Ｐゴシック" charset="0"/>
                <a:cs typeface="ＭＳ Ｐゴシック" charset="0"/>
              </a:rPr>
              <a:t>s fall (morality), and God</a:t>
            </a:r>
            <a:r>
              <a:rPr lang="uk-UA" sz="1200" kern="1200">
                <a:solidFill>
                  <a:schemeClr val="tx1"/>
                </a:solidFill>
                <a:effectLst/>
                <a:latin typeface="Times" charset="0"/>
                <a:ea typeface="ＭＳ Ｐゴシック" charset="0"/>
                <a:cs typeface="ＭＳ Ｐゴシック" charset="0"/>
              </a:rPr>
              <a:t>'</a:t>
            </a:r>
            <a:r>
              <a:rPr lang="en-GB" sz="1200" kern="1200">
                <a:solidFill>
                  <a:schemeClr val="tx1"/>
                </a:solidFill>
                <a:effectLst/>
                <a:latin typeface="Times" charset="0"/>
                <a:ea typeface="ＭＳ Ｐゴシック" charset="0"/>
                <a:cs typeface="ＭＳ Ｐゴシック" charset="0"/>
              </a:rPr>
              <a:t>s rescue plan for sinful humanity (destiny). Genesis shows man as the pinnacle of creation, made to rule with God. However, he chose to rebel against God and ruined a perfect creation into the chaos we know today.</a:t>
            </a:r>
            <a:r>
              <a:rPr lang="en-SG" sz="2400">
                <a:effectLst/>
              </a:rPr>
              <a:t> </a:t>
            </a:r>
            <a:endParaRPr lang="en-US" sz="240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6778EE-0706-204C-AC99-DD1F6C21E053}" type="slidenum">
              <a:rPr lang="en-US" sz="1200">
                <a:solidFill>
                  <a:srgbClr val="000000"/>
                </a:solidFill>
              </a:rPr>
              <a:pPr/>
              <a:t>42</a:t>
            </a:fld>
            <a:endParaRPr lang="en-US" sz="1200">
              <a:solidFill>
                <a:srgbClr val="000000"/>
              </a:solidFill>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919A50-6320-FD46-BFBE-872A92615C43}" type="slidenum">
              <a:rPr lang="en-US" sz="1200">
                <a:solidFill>
                  <a:srgbClr val="000000"/>
                </a:solidFill>
              </a:rPr>
              <a:pPr/>
              <a:t>4</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1888" y="703263"/>
            <a:ext cx="4586287" cy="3440112"/>
          </a:xfrm>
          <a:solidFill>
            <a:srgbClr val="FFFFFF"/>
          </a:solidFill>
          <a:ln/>
        </p:spPr>
      </p:sp>
      <p:sp>
        <p:nvSpPr>
          <p:cNvPr id="18944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dirty="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EF5677-FDDA-D047-8411-037670125320}" type="slidenum">
              <a:rPr lang="zh-CN" altLang="en-US" sz="1200">
                <a:solidFill>
                  <a:srgbClr val="000000"/>
                </a:solidFill>
              </a:rPr>
              <a:pPr/>
              <a:t>46</a:t>
            </a:fld>
            <a:endParaRPr lang="en-US" altLang="zh-CN" sz="120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850CCA2F-FCA1-9848-88C2-5D71AD40A0D9}" type="slidenum">
              <a:rPr lang="en-US" sz="1200" smtClean="0">
                <a:solidFill>
                  <a:prstClr val="black"/>
                </a:solidFill>
              </a:rPr>
              <a:pPr algn="r">
                <a:defRPr/>
              </a:pPr>
              <a:t>46</a:t>
            </a:fld>
            <a:endParaRPr lang="en-US" sz="1200">
              <a:solidFill>
                <a:prstClr val="black"/>
              </a:solidFill>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is what God said to Satan…</a:t>
            </a:r>
          </a:p>
          <a:p>
            <a:r>
              <a:rPr lang="en-US" sz="1200" kern="1200" dirty="0">
                <a:solidFill>
                  <a:schemeClr val="tx1"/>
                </a:solidFill>
                <a:effectLst/>
                <a:latin typeface="+mn-lt"/>
                <a:ea typeface="+mn-ea"/>
                <a:cs typeface="+mn-cs"/>
              </a:rPr>
              <a:t>God promised a Savior to defeat Satan (3:14-15)</a:t>
            </a:r>
            <a:r>
              <a:rPr lang="en-SG" sz="1200" kern="1200" dirty="0">
                <a:solidFill>
                  <a:schemeClr val="tx1"/>
                </a:solidFill>
                <a:effectLst/>
                <a:latin typeface="+mn-lt"/>
                <a:ea typeface="+mn-ea"/>
                <a:cs typeface="+mn-cs"/>
              </a:rPr>
              <a:t>.</a:t>
            </a:r>
          </a:p>
          <a:p>
            <a:r>
              <a:rPr lang="en-SG" altLang="zh-CN" sz="1200" kern="1200" dirty="0">
                <a:solidFill>
                  <a:schemeClr val="tx1"/>
                </a:solidFill>
                <a:effectLst/>
                <a:latin typeface="+mn-lt"/>
                <a:ea typeface="+mn-ea"/>
                <a:cs typeface="+mn-cs"/>
              </a:rPr>
              <a:t>	</a:t>
            </a:r>
            <a:r>
              <a:rPr lang="en-US" altLang="zh-CN" dirty="0">
                <a:latin typeface="Times New Roman" charset="0"/>
                <a:ea typeface="ＭＳ Ｐゴシック" charset="0"/>
                <a:cs typeface="ＭＳ Ｐゴシック" charset="0"/>
              </a:rPr>
              <a:t>We have hated snakes since this day!</a:t>
            </a:r>
          </a:p>
          <a:p>
            <a:r>
              <a:rPr lang="en-US" altLang="zh-CN" dirty="0">
                <a:latin typeface="Times New Roman" charset="0"/>
                <a:ea typeface="ＭＳ Ｐゴシック" charset="0"/>
                <a:cs typeface="ＭＳ Ｐゴシック" charset="0"/>
              </a:rPr>
              <a:t>	More seriously, God promised that one of Eve</a:t>
            </a:r>
            <a:r>
              <a:rPr lang="uk-UA" altLang="zh-CN"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s descendants would strike the mortal blow to Satan.  Jesus did this at the cross!</a:t>
            </a: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47</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4B250D-A457-1B4E-893F-CBF535DD597F}" type="slidenum">
              <a:rPr lang="en-US" sz="1200">
                <a:solidFill>
                  <a:srgbClr val="FFFFFF"/>
                </a:solidFill>
              </a:rPr>
              <a:pPr/>
              <a:t>48</a:t>
            </a:fld>
            <a:endParaRPr lang="en-US" sz="1200">
              <a:solidFill>
                <a:srgbClr val="FFFFFF"/>
              </a:solidFill>
            </a:endParaRPr>
          </a:p>
        </p:txBody>
      </p:sp>
      <p:sp>
        <p:nvSpPr>
          <p:cNvPr id="22835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920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2F7690-1FB1-9840-A32B-9364C541393E}" type="slidenum">
              <a:rPr lang="en-US" sz="1200"/>
              <a:pPr/>
              <a:t>49</a:t>
            </a:fld>
            <a:endParaRPr lang="en-US" sz="1200"/>
          </a:p>
        </p:txBody>
      </p:sp>
      <p:sp>
        <p:nvSpPr>
          <p:cNvPr id="21401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DD3760-12E1-4041-A9DB-66C4F3908332}" type="slidenum">
              <a:rPr lang="en-US" sz="1200">
                <a:solidFill>
                  <a:srgbClr val="FFFFFF"/>
                </a:solidFill>
              </a:rPr>
              <a:pPr/>
              <a:t>50</a:t>
            </a:fld>
            <a:endParaRPr lang="en-US" sz="1200">
              <a:solidFill>
                <a:srgbClr val="FFFFFF"/>
              </a:solidFill>
            </a:endParaRPr>
          </a:p>
        </p:txBody>
      </p:sp>
      <p:sp>
        <p:nvSpPr>
          <p:cNvPr id="22855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024CAF-74DC-EF4B-A97D-155824730568}" type="slidenum">
              <a:rPr lang="en-US" sz="1200">
                <a:solidFill>
                  <a:srgbClr val="000000"/>
                </a:solidFill>
              </a:rPr>
              <a:pPr/>
              <a:t>51</a:t>
            </a:fld>
            <a:endParaRPr lang="en-US" sz="1200">
              <a:solidFill>
                <a:srgbClr val="000000"/>
              </a:solidFill>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95D765-EEA2-7346-A7C0-9E43FF5B6D27}" type="slidenum">
              <a:rPr lang="en-US" sz="1200">
                <a:solidFill>
                  <a:srgbClr val="000000"/>
                </a:solidFill>
              </a:rPr>
              <a:pPr/>
              <a:t>5</a:t>
            </a:fld>
            <a:endParaRPr lang="en-US" sz="1200">
              <a:solidFill>
                <a:srgbClr val="000000"/>
              </a:solidFill>
            </a:endParaRPr>
          </a:p>
        </p:txBody>
      </p:sp>
      <p:sp>
        <p:nvSpPr>
          <p:cNvPr id="292866" name="Rectangle 2"/>
          <p:cNvSpPr>
            <a:spLocks noGrp="1" noRot="1" noChangeAspect="1" noChangeArrowheads="1"/>
          </p:cNvSpPr>
          <p:nvPr>
            <p:ph type="sldImg"/>
          </p:nvPr>
        </p:nvSpPr>
        <p:spPr>
          <a:xfrm>
            <a:off x="1131888" y="703263"/>
            <a:ext cx="4586287" cy="3440112"/>
          </a:xfrm>
          <a:solidFill>
            <a:srgbClr val="FFFFFF"/>
          </a:solidFill>
          <a:ln/>
        </p:spPr>
      </p:sp>
      <p:sp>
        <p:nvSpPr>
          <p:cNvPr id="19149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0F3D00-71FA-2442-937D-C750ECB6350F}" type="slidenum">
              <a:rPr lang="en-US" sz="1200">
                <a:solidFill>
                  <a:srgbClr val="000000"/>
                </a:solidFill>
              </a:rPr>
              <a:pPr/>
              <a:t>53</a:t>
            </a:fld>
            <a:endParaRPr lang="en-US" sz="1200">
              <a:solidFill>
                <a:srgbClr val="000000"/>
              </a:solidFill>
            </a:endParaRPr>
          </a:p>
        </p:txBody>
      </p:sp>
      <p:sp>
        <p:nvSpPr>
          <p:cNvPr id="366594" name="Rectangle 2"/>
          <p:cNvSpPr>
            <a:spLocks noGrp="1" noRot="1" noChangeAspect="1" noChangeArrowheads="1"/>
          </p:cNvSpPr>
          <p:nvPr>
            <p:ph type="sldImg"/>
          </p:nvPr>
        </p:nvSpPr>
        <p:spPr>
          <a:xfrm>
            <a:off x="1130300" y="674688"/>
            <a:ext cx="4597400" cy="3448050"/>
          </a:xfrm>
          <a:solidFill>
            <a:srgbClr val="FFFFFF"/>
          </a:solidFill>
          <a:ln/>
        </p:spPr>
      </p:sp>
      <p:sp>
        <p:nvSpPr>
          <p:cNvPr id="27955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928F0C-6AF7-4D4E-93BC-F18258356DEC}" type="slidenum">
              <a:rPr lang="en-US" sz="1200">
                <a:solidFill>
                  <a:srgbClr val="000000"/>
                </a:solidFill>
              </a:rPr>
              <a:pPr/>
              <a:t>54</a:t>
            </a:fld>
            <a:endParaRPr lang="en-US" sz="1200">
              <a:solidFill>
                <a:srgbClr val="000000"/>
              </a:solidFill>
            </a:endParaRPr>
          </a:p>
        </p:txBody>
      </p:sp>
      <p:sp>
        <p:nvSpPr>
          <p:cNvPr id="368642" name="Rectangle 2"/>
          <p:cNvSpPr>
            <a:spLocks noGrp="1" noRot="1" noChangeAspect="1" noChangeArrowheads="1"/>
          </p:cNvSpPr>
          <p:nvPr>
            <p:ph type="sldImg"/>
          </p:nvPr>
        </p:nvSpPr>
        <p:spPr>
          <a:xfrm>
            <a:off x="1130300" y="674688"/>
            <a:ext cx="4597400" cy="3448050"/>
          </a:xfrm>
          <a:solidFill>
            <a:srgbClr val="FFFFFF"/>
          </a:solidFill>
          <a:ln/>
        </p:spPr>
      </p:sp>
      <p:sp>
        <p:nvSpPr>
          <p:cNvPr id="28160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EB781C-147F-8440-94BE-F55C2C39485C}" type="slidenum">
              <a:rPr lang="en-US" sz="1200">
                <a:solidFill>
                  <a:srgbClr val="000000"/>
                </a:solidFill>
              </a:rPr>
              <a:pPr/>
              <a:t>55</a:t>
            </a:fld>
            <a:endParaRPr lang="en-US" sz="1200">
              <a:solidFill>
                <a:srgbClr val="000000"/>
              </a:solidFill>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AA9C3E-0691-6F41-BBB2-F7E8684427EC}" type="slidenum">
              <a:rPr lang="en-US" sz="1200">
                <a:solidFill>
                  <a:srgbClr val="000000"/>
                </a:solidFill>
              </a:rPr>
              <a:pPr/>
              <a:t>56</a:t>
            </a:fld>
            <a:endParaRPr lang="en-US" sz="1200">
              <a:solidFill>
                <a:srgbClr val="000000"/>
              </a:solidFill>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2856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AE11A0-81EB-A54E-B59F-20A2AFCA52EC}" type="slidenum">
              <a:rPr lang="en-US" sz="1200">
                <a:solidFill>
                  <a:srgbClr val="000000"/>
                </a:solidFill>
              </a:rPr>
              <a:pPr/>
              <a:t>57</a:t>
            </a:fld>
            <a:endParaRPr lang="en-US" sz="1200">
              <a:solidFill>
                <a:srgbClr val="000000"/>
              </a:solidFill>
            </a:endParaRPr>
          </a:p>
        </p:txBody>
      </p:sp>
      <p:sp>
        <p:nvSpPr>
          <p:cNvPr id="37478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5C4C1-C985-2944-9981-717E6807D699}" type="slidenum">
              <a:rPr lang="en-US" sz="1200">
                <a:solidFill>
                  <a:srgbClr val="000000"/>
                </a:solidFill>
              </a:rPr>
              <a:pPr/>
              <a:t>58</a:t>
            </a:fld>
            <a:endParaRPr lang="en-US" sz="1200">
              <a:solidFill>
                <a:srgbClr val="000000"/>
              </a:solidFill>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2734BD-A252-0F4E-A76D-C326E2091991}" type="slidenum">
              <a:rPr lang="en-US" sz="1200">
                <a:solidFill>
                  <a:srgbClr val="000000"/>
                </a:solidFill>
              </a:rPr>
              <a:pPr/>
              <a:t>59</a:t>
            </a:fld>
            <a:endParaRPr lang="en-US" sz="1200">
              <a:solidFill>
                <a:srgbClr val="000000"/>
              </a:solidFill>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1652142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FE94A2-5F5E-074D-89AB-D9E024FAEC03}" type="slidenum">
              <a:rPr lang="en-US" sz="1200">
                <a:solidFill>
                  <a:srgbClr val="000000"/>
                </a:solidFill>
              </a:rPr>
              <a:pPr/>
              <a:t>60</a:t>
            </a:fld>
            <a:endParaRPr lang="en-US" sz="1200">
              <a:solidFill>
                <a:srgbClr val="000000"/>
              </a:solidFill>
            </a:endParaRPr>
          </a:p>
        </p:txBody>
      </p:sp>
      <p:sp>
        <p:nvSpPr>
          <p:cNvPr id="37888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p:cNvSpPr>
          <p:nvPr>
            <p:ph type="sldImg"/>
          </p:nvPr>
        </p:nvSpPr>
        <p:spPr>
          <a:ln/>
        </p:spPr>
      </p:sp>
      <p:sp>
        <p:nvSpPr>
          <p:cNvPr id="421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Our </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day</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dirty="0">
              <a:latin typeface="Times New Roman" charset="0"/>
              <a:ea typeface="ＭＳ Ｐゴシック" charset="0"/>
              <a:cs typeface="ＭＳ Ｐゴシック" charset="0"/>
            </a:endParaRPr>
          </a:p>
        </p:txBody>
      </p:sp>
      <p:sp>
        <p:nvSpPr>
          <p:cNvPr id="421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6C02B5-C03D-4E49-A293-AA972379C513}" type="slidenum">
              <a:rPr lang="zh-CN" altLang="en-US" sz="1200">
                <a:solidFill>
                  <a:prstClr val="black"/>
                </a:solidFill>
              </a:rPr>
              <a:pPr/>
              <a:t>61</a:t>
            </a:fld>
            <a:endParaRPr lang="en-US" altLang="zh-CN" sz="120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2734BD-A252-0F4E-A76D-C326E2091991}" type="slidenum">
              <a:rPr lang="en-US" sz="1200">
                <a:solidFill>
                  <a:srgbClr val="000000"/>
                </a:solidFill>
              </a:rPr>
              <a:pPr/>
              <a:t>62</a:t>
            </a:fld>
            <a:endParaRPr lang="en-US" sz="1200">
              <a:solidFill>
                <a:srgbClr val="000000"/>
              </a:solidFill>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5C4C1-C985-2944-9981-717E6807D699}" type="slidenum">
              <a:rPr lang="en-US" sz="1200">
                <a:solidFill>
                  <a:srgbClr val="000000"/>
                </a:solidFill>
              </a:rPr>
              <a:pPr/>
              <a:t>6</a:t>
            </a:fld>
            <a:endParaRPr lang="en-US" sz="1200">
              <a:solidFill>
                <a:srgbClr val="000000"/>
              </a:solidFill>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a:solidFill>
                  <a:prstClr val="black"/>
                </a:solidFill>
              </a:rPr>
              <a:pPr/>
              <a:t>65</a:t>
            </a:fld>
            <a:endParaRPr lang="en-US" altLang="zh-CN" sz="1200">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A174AA-FD93-FD4F-BFB6-CE8D071D4608}" type="slidenum">
              <a:rPr lang="en-US" sz="1200">
                <a:solidFill>
                  <a:srgbClr val="FFFFFF"/>
                </a:solidFill>
              </a:rPr>
              <a:pPr/>
              <a:t>66</a:t>
            </a:fld>
            <a:endParaRPr lang="en-US" sz="1200">
              <a:solidFill>
                <a:srgbClr val="FFFFFF"/>
              </a:solidFill>
            </a:endParaRPr>
          </a:p>
        </p:txBody>
      </p:sp>
      <p:sp>
        <p:nvSpPr>
          <p:cNvPr id="2370562"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26317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27452C-0C16-834A-8551-E8FE1238F6BB}" type="slidenum">
              <a:rPr lang="en-US" sz="1200"/>
              <a:pPr/>
              <a:t>67</a:t>
            </a:fld>
            <a:endParaRPr lang="en-US" sz="1200"/>
          </a:p>
        </p:txBody>
      </p:sp>
      <p:sp>
        <p:nvSpPr>
          <p:cNvPr id="40653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563D4-99D3-E440-9B1C-D7EBDA06B13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69</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E32DD2-AA49-6A44-AF9A-CBE3222D7E6C}" type="slidenum">
              <a:rPr lang="en-US">
                <a:solidFill>
                  <a:prstClr val="black"/>
                </a:solidFill>
                <a:latin typeface="Calibri"/>
              </a:rPr>
              <a:pPr>
                <a:defRPr/>
              </a:pPr>
              <a:t>71</a:t>
            </a:fld>
            <a:endParaRPr lang="en-US">
              <a:solidFill>
                <a:prstClr val="black"/>
              </a:solidFill>
              <a:latin typeface="Calibri"/>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2BBB3F-C9E2-C245-B31B-1985436B78ED}" type="slidenum">
              <a:rPr lang="en-US" sz="1200">
                <a:solidFill>
                  <a:prstClr val="black"/>
                </a:solidFill>
              </a:rPr>
              <a:pPr eaLnBrk="1" hangingPunct="1"/>
              <a:t>72</a:t>
            </a:fld>
            <a:endParaRPr lang="en-US" sz="1200">
              <a:solidFill>
                <a:prstClr val="black"/>
              </a:solidFill>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3E8C5B-CD21-6245-8B56-58DB6CF773A0}" type="slidenum">
              <a:rPr lang="zh-CN" altLang="en-US" sz="1200">
                <a:solidFill>
                  <a:prstClr val="black"/>
                </a:solidFill>
              </a:rPr>
              <a:pPr/>
              <a:t>73</a:t>
            </a:fld>
            <a:endParaRPr lang="en-US" altLang="zh-CN" sz="1200">
              <a:solidFill>
                <a:prstClr val="black"/>
              </a:solidFill>
            </a:endParaRPr>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CF8E2E-721A-0E48-96AA-54D8EA43A931}" type="slidenum">
              <a:rPr lang="en-US" sz="1200">
                <a:solidFill>
                  <a:prstClr val="black"/>
                </a:solidFill>
              </a:rPr>
              <a:pPr eaLnBrk="1" hangingPunct="1"/>
              <a:t>74</a:t>
            </a:fld>
            <a:endParaRPr lang="en-US" sz="1200">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8B1CA4-3918-9A45-BC87-D47E6D0CE709}" type="slidenum">
              <a:rPr lang="en-US" sz="1200">
                <a:solidFill>
                  <a:prstClr val="black"/>
                </a:solidFill>
              </a:rPr>
              <a:pPr eaLnBrk="1" hangingPunct="1"/>
              <a:t>75</a:t>
            </a:fld>
            <a:endParaRPr lang="en-US" sz="1200">
              <a:solidFill>
                <a:prstClr val="black"/>
              </a:solidFill>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C1832F-EACF-0D43-B9C0-F3580518FA2D}" type="slidenum">
              <a:rPr lang="en-US" sz="1200">
                <a:solidFill>
                  <a:srgbClr val="000000"/>
                </a:solidFill>
              </a:rPr>
              <a:pPr/>
              <a:t>7</a:t>
            </a:fld>
            <a:endParaRPr lang="en-US" sz="1200">
              <a:solidFill>
                <a:srgbClr val="000000"/>
              </a:solidFill>
            </a:endParaRPr>
          </a:p>
        </p:txBody>
      </p:sp>
      <p:sp>
        <p:nvSpPr>
          <p:cNvPr id="296962" name="Rectangle 2"/>
          <p:cNvSpPr>
            <a:spLocks noGrp="1" noRot="1" noChangeAspect="1" noChangeArrowheads="1"/>
          </p:cNvSpPr>
          <p:nvPr>
            <p:ph type="sldImg"/>
          </p:nvPr>
        </p:nvSpPr>
        <p:spPr>
          <a:xfrm>
            <a:off x="1131888" y="703263"/>
            <a:ext cx="4586287" cy="3440112"/>
          </a:xfrm>
          <a:solidFill>
            <a:srgbClr val="FFFFFF"/>
          </a:solidFill>
          <a:ln/>
        </p:spPr>
      </p:sp>
      <p:sp>
        <p:nvSpPr>
          <p:cNvPr id="1955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EFB6A-ED79-BE4F-84DD-25A2603D9218}" type="slidenum">
              <a:rPr lang="en-US" sz="1200">
                <a:solidFill>
                  <a:prstClr val="black"/>
                </a:solidFill>
              </a:rPr>
              <a:pPr eaLnBrk="1" hangingPunct="1"/>
              <a:t>76</a:t>
            </a:fld>
            <a:endParaRPr lang="en-US" sz="1200">
              <a:solidFill>
                <a:prstClr val="black"/>
              </a:solidFill>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B22464-133E-0447-9193-C962082CA5A5}" type="slidenum">
              <a:rPr lang="en-US" sz="1200">
                <a:solidFill>
                  <a:prstClr val="black"/>
                </a:solidFill>
              </a:rPr>
              <a:pPr eaLnBrk="1" hangingPunct="1"/>
              <a:t>77</a:t>
            </a:fld>
            <a:endParaRPr lang="en-US" sz="1200">
              <a:solidFill>
                <a:prstClr val="black"/>
              </a:solidFill>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09013D-5F38-184B-9EBB-DC1A8BDBD3CD}" type="slidenum">
              <a:rPr lang="en-US" sz="1200">
                <a:solidFill>
                  <a:prstClr val="black"/>
                </a:solidFill>
              </a:rPr>
              <a:pPr eaLnBrk="1" hangingPunct="1"/>
              <a:t>78</a:t>
            </a:fld>
            <a:endParaRPr lang="en-US" sz="1200">
              <a:solidFill>
                <a:prstClr val="black"/>
              </a:solidFill>
            </a:endParaRPr>
          </a:p>
        </p:txBody>
      </p:sp>
      <p:sp>
        <p:nvSpPr>
          <p:cNvPr id="172034"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B36854-32F8-1549-83D7-22E166B80F8D}" type="slidenum">
              <a:rPr lang="en-US" sz="1200">
                <a:solidFill>
                  <a:prstClr val="black"/>
                </a:solidFill>
              </a:rPr>
              <a:pPr eaLnBrk="1" hangingPunct="1"/>
              <a:t>79</a:t>
            </a:fld>
            <a:endParaRPr lang="en-US" sz="1200">
              <a:solidFill>
                <a:prstClr val="black"/>
              </a:solidFill>
            </a:endParaRPr>
          </a:p>
        </p:txBody>
      </p:sp>
      <p:sp>
        <p:nvSpPr>
          <p:cNvPr id="174082" name="Rectangle 2"/>
          <p:cNvSpPr>
            <a:spLocks noGrp="1" noRot="1" noChangeAspect="1" noChangeArrowheads="1" noTextEdit="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7D6B5-0136-0044-B58B-DFDEA070A61D}" type="slidenum">
              <a:rPr lang="zh-CN" altLang="en-US" sz="1200">
                <a:solidFill>
                  <a:srgbClr val="000000"/>
                </a:solidFill>
              </a:rPr>
              <a:pPr eaLnBrk="1" hangingPunct="1"/>
              <a:t>80</a:t>
            </a:fld>
            <a:endParaRPr lang="en-US" altLang="zh-CN" sz="1200">
              <a:solidFill>
                <a:srgbClr val="000000"/>
              </a:solidFill>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69FF8-F85A-E247-9FDF-A06F393352C3}" type="slidenum">
              <a:rPr lang="zh-CN" altLang="en-US" sz="1200">
                <a:solidFill>
                  <a:srgbClr val="000000"/>
                </a:solidFill>
              </a:rPr>
              <a:pPr eaLnBrk="1" hangingPunct="1"/>
              <a:t>81</a:t>
            </a:fld>
            <a:endParaRPr lang="en-US" altLang="zh-CN" sz="1200">
              <a:solidFill>
                <a:srgbClr val="000000"/>
              </a:solidFill>
            </a:endParaRPr>
          </a:p>
        </p:txBody>
      </p:sp>
      <p:sp>
        <p:nvSpPr>
          <p:cNvPr id="19661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zh-CN" altLang="en-US">
              <a:latin typeface="Times New Roman" charset="0"/>
              <a:ea typeface="ＭＳ Ｐゴシック" charset="0"/>
              <a:cs typeface="ＭＳ Ｐゴシック" charset="0"/>
            </a:endParaRPr>
          </a:p>
        </p:txBody>
      </p:sp>
      <p:sp>
        <p:nvSpPr>
          <p:cNvPr id="196611"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92ACA1-2FFD-4E43-93CC-087F8E4CE9ED}" type="slidenum">
              <a:rPr lang="en-US" sz="1200">
                <a:solidFill>
                  <a:prstClr val="black"/>
                </a:solidFill>
              </a:rPr>
              <a:pPr eaLnBrk="1" hangingPunct="1"/>
              <a:t>82</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83</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84</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85</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7B752E-DF7A-4145-9D6A-5F62275B18EE}" type="slidenum">
              <a:rPr lang="en-US" sz="1200">
                <a:solidFill>
                  <a:srgbClr val="000000"/>
                </a:solidFill>
              </a:rPr>
              <a:pPr/>
              <a:t>8</a:t>
            </a:fld>
            <a:endParaRPr lang="en-US" sz="1200">
              <a:solidFill>
                <a:srgbClr val="000000"/>
              </a:solidFill>
            </a:endParaRPr>
          </a:p>
        </p:txBody>
      </p:sp>
      <p:sp>
        <p:nvSpPr>
          <p:cNvPr id="299010" name="Rectangle 2"/>
          <p:cNvSpPr>
            <a:spLocks noGrp="1" noRot="1" noChangeAspect="1" noChangeArrowheads="1"/>
          </p:cNvSpPr>
          <p:nvPr>
            <p:ph type="sldImg"/>
          </p:nvPr>
        </p:nvSpPr>
        <p:spPr>
          <a:xfrm>
            <a:off x="1131888" y="703263"/>
            <a:ext cx="4586287" cy="3440112"/>
          </a:xfrm>
          <a:solidFill>
            <a:srgbClr val="FFFFFF"/>
          </a:solidFill>
          <a:ln/>
        </p:spPr>
      </p:sp>
      <p:sp>
        <p:nvSpPr>
          <p:cNvPr id="1976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74D810-EECB-794A-B81B-870F3F78E758}" type="slidenum">
              <a:rPr lang="zh-CN" altLang="en-US" sz="1200">
                <a:solidFill>
                  <a:srgbClr val="000000"/>
                </a:solidFill>
              </a:rPr>
              <a:pPr eaLnBrk="1" hangingPunct="1"/>
              <a:t>86</a:t>
            </a:fld>
            <a:endParaRPr lang="en-US" altLang="zh-CN" sz="1200">
              <a:solidFill>
                <a:srgbClr val="000000"/>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9397774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7755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a:t>
            </a:r>
            <a:r>
              <a:rPr lang="en-US" i="1" dirty="0">
                <a:cs typeface="+mn-cs"/>
              </a:rPr>
              <a:t>Noah</a:t>
            </a:r>
            <a:r>
              <a:rPr lang="fr-FR" altLang="ja-JP" i="1" dirty="0">
                <a:latin typeface="Arial"/>
                <a:cs typeface="+mn-cs"/>
              </a:rPr>
              <a:t>'</a:t>
            </a:r>
            <a:r>
              <a:rPr lang="en-US" i="1" dirty="0">
                <a:cs typeface="+mn-cs"/>
              </a:rPr>
              <a:t>s Ark and the Ararat Adventure,</a:t>
            </a:r>
            <a:r>
              <a:rPr lang="en-US" dirty="0">
                <a:cs typeface="+mn-cs"/>
              </a:rPr>
              <a:t> p. 10.</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90</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91</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A3054F-1B92-D346-BD01-00119464EC5F}" type="slidenum">
              <a:rPr lang="en-US" sz="1200">
                <a:solidFill>
                  <a:srgbClr val="FFFFFF"/>
                </a:solidFill>
              </a:rPr>
              <a:pPr/>
              <a:t>93</a:t>
            </a:fld>
            <a:endParaRPr lang="en-US" sz="1200">
              <a:solidFill>
                <a:srgbClr val="FFFFFF"/>
              </a:solidFill>
            </a:endParaRPr>
          </a:p>
        </p:txBody>
      </p:sp>
      <p:sp>
        <p:nvSpPr>
          <p:cNvPr id="23685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8352EC-4CD0-CE46-AF0F-50726E7DFC4F}" type="slidenum">
              <a:rPr lang="en-US" sz="1200">
                <a:solidFill>
                  <a:srgbClr val="000000"/>
                </a:solidFill>
              </a:rPr>
              <a:pPr/>
              <a:t>94</a:t>
            </a:fld>
            <a:endParaRPr lang="en-US" sz="1200">
              <a:solidFill>
                <a:srgbClr val="000000"/>
              </a:solidFill>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04094A-ED79-B74B-B825-75B84E455D08}" type="slidenum">
              <a:rPr lang="en-US" sz="1200">
                <a:solidFill>
                  <a:srgbClr val="FFFFFF"/>
                </a:solidFill>
              </a:rPr>
              <a:pPr/>
              <a:t>95</a:t>
            </a:fld>
            <a:endParaRPr lang="en-US" sz="1200">
              <a:solidFill>
                <a:srgbClr val="FFFFFF"/>
              </a:solidFill>
            </a:endParaRPr>
          </a:p>
        </p:txBody>
      </p:sp>
      <p:sp>
        <p:nvSpPr>
          <p:cNvPr id="22743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101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96</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2B6C1D-6BAD-E547-8F39-D592296BCB7A}" type="slidenum">
              <a:rPr lang="en-US" sz="1200">
                <a:solidFill>
                  <a:srgbClr val="000000"/>
                </a:solidFill>
              </a:rPr>
              <a:pPr/>
              <a:t>9</a:t>
            </a:fld>
            <a:endParaRPr lang="en-US" sz="1200">
              <a:solidFill>
                <a:srgbClr val="000000"/>
              </a:solidFill>
            </a:endParaRPr>
          </a:p>
        </p:txBody>
      </p:sp>
      <p:sp>
        <p:nvSpPr>
          <p:cNvPr id="301058" name="Rectangle 2"/>
          <p:cNvSpPr>
            <a:spLocks noGrp="1" noRot="1" noChangeAspect="1" noChangeArrowheads="1"/>
          </p:cNvSpPr>
          <p:nvPr>
            <p:ph type="sldImg"/>
          </p:nvPr>
        </p:nvSpPr>
        <p:spPr>
          <a:xfrm>
            <a:off x="1131888" y="703263"/>
            <a:ext cx="4586287" cy="3440112"/>
          </a:xfrm>
          <a:solidFill>
            <a:srgbClr val="FFFFFF"/>
          </a:solidFill>
          <a:ln/>
        </p:spPr>
      </p:sp>
      <p:sp>
        <p:nvSpPr>
          <p:cNvPr id="1996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153FEE-A79C-E343-A9A6-EF75F8F402E1}" type="slidenum">
              <a:rPr lang="en-US" sz="1200">
                <a:solidFill>
                  <a:prstClr val="black"/>
                </a:solidFill>
              </a:rPr>
              <a:pPr eaLnBrk="1" hangingPunct="1"/>
              <a:t>97</a:t>
            </a:fld>
            <a:endParaRPr lang="en-US" sz="1200">
              <a:solidFill>
                <a:prstClr val="black"/>
              </a:solidFill>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See Clifford Wilson, </a:t>
            </a:r>
            <a:r>
              <a:rPr lang="ru-RU" altLang="ja-JP">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The Stones Sill Shout p. 25 and Arnold/Beyer, </a:t>
            </a:r>
            <a:r>
              <a:rPr lang="ru-RU" altLang="ja-JP"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Readings from the ANE,</a:t>
            </a:r>
            <a:r>
              <a:rPr lang="ru-RU" altLang="ja-JP"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98</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0D2AB0-CDA8-3C49-B0C2-E2E8DA6F4395}" type="slidenum">
              <a:rPr lang="zh-CN" altLang="en-US" sz="1200">
                <a:solidFill>
                  <a:prstClr val="black"/>
                </a:solidFill>
              </a:rPr>
              <a:pPr/>
              <a:t>99</a:t>
            </a:fld>
            <a:endParaRPr lang="en-US" altLang="zh-CN" sz="1200">
              <a:solidFill>
                <a:prstClr val="black"/>
              </a:solidFill>
            </a:endParaRPr>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marL="0" indent="0">
              <a:buNone/>
            </a:pPr>
            <a:endParaRPr lang="en-US" sz="1200" dirty="0"/>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100</a:t>
            </a:fld>
            <a:endParaRPr lang="en-GB" sz="1200">
              <a:solidFill>
                <a:prstClr val="white"/>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116BB5-07E3-3E4E-B822-E09C2BA3DF14}" type="slidenum">
              <a:rPr lang="en-US" sz="1200">
                <a:solidFill>
                  <a:srgbClr val="FFFFFF"/>
                </a:solidFill>
              </a:rPr>
              <a:pPr/>
              <a:t>101</a:t>
            </a:fld>
            <a:endParaRPr lang="en-US" sz="1200">
              <a:solidFill>
                <a:srgbClr val="FFFFFF"/>
              </a:solidFill>
            </a:endParaRPr>
          </a:p>
        </p:txBody>
      </p:sp>
      <p:sp>
        <p:nvSpPr>
          <p:cNvPr id="23644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B53450-3CA1-D447-AD62-CB6B4C0029F1}" type="slidenum">
              <a:rPr lang="en-US" sz="1200"/>
              <a:pPr/>
              <a:t>102</a:t>
            </a:fld>
            <a:endParaRPr lang="en-US" sz="1200"/>
          </a:p>
        </p:txBody>
      </p:sp>
      <p:sp>
        <p:nvSpPr>
          <p:cNvPr id="414722"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515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85595A-FDA0-8B44-B2F1-1FDB64E1C3B6}" type="slidenum">
              <a:rPr lang="en-US" sz="1200"/>
              <a:pPr/>
              <a:t>103</a:t>
            </a:fld>
            <a:endParaRPr lang="en-US" sz="1200"/>
          </a:p>
        </p:txBody>
      </p:sp>
      <p:sp>
        <p:nvSpPr>
          <p:cNvPr id="40243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9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EBC8F77-5B8C-EF4D-B7F7-137567472323}" type="slidenum">
              <a:rPr lang="en-US">
                <a:solidFill>
                  <a:prstClr val="black"/>
                </a:solidFill>
              </a:rPr>
              <a:pPr>
                <a:defRPr/>
              </a:pPr>
              <a:t>104</a:t>
            </a:fld>
            <a:endParaRPr lang="en-US">
              <a:solidFill>
                <a:prstClr val="black"/>
              </a:solidFill>
            </a:endParaRPr>
          </a:p>
        </p:txBody>
      </p:sp>
      <p:sp>
        <p:nvSpPr>
          <p:cNvPr id="60815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36" tIns="45717" rIns="91436" bIns="45717" anchor="b"/>
          <a:lstStyle>
            <a:lvl1pPr algn="l">
              <a:defRPr>
                <a:solidFill>
                  <a:schemeClr val="tx1"/>
                </a:solidFill>
                <a:latin typeface="Arial" charset="0"/>
                <a:ea typeface="ＭＳ Ｐゴシック" charset="0"/>
              </a:defRPr>
            </a:lvl1pPr>
            <a:lvl2pPr marL="727075" indent="-279400" algn="l">
              <a:defRPr>
                <a:solidFill>
                  <a:schemeClr val="tx1"/>
                </a:solidFill>
                <a:latin typeface="Arial" charset="0"/>
                <a:ea typeface="ＭＳ Ｐゴシック" charset="0"/>
              </a:defRPr>
            </a:lvl2pPr>
            <a:lvl3pPr marL="1119188" indent="-223838" algn="l">
              <a:defRPr>
                <a:solidFill>
                  <a:schemeClr val="tx1"/>
                </a:solidFill>
                <a:latin typeface="Arial" charset="0"/>
                <a:ea typeface="ＭＳ Ｐゴシック" charset="0"/>
              </a:defRPr>
            </a:lvl3pPr>
            <a:lvl4pPr marL="1566863" indent="-223838" algn="l">
              <a:defRPr>
                <a:solidFill>
                  <a:schemeClr val="tx1"/>
                </a:solidFill>
                <a:latin typeface="Arial" charset="0"/>
                <a:ea typeface="ＭＳ Ｐゴシック" charset="0"/>
              </a:defRPr>
            </a:lvl4pPr>
            <a:lvl5pPr marL="2014538" indent="-223838" algn="l">
              <a:defRPr>
                <a:solidFill>
                  <a:schemeClr val="tx1"/>
                </a:solidFill>
                <a:latin typeface="Arial" charset="0"/>
                <a:ea typeface="ＭＳ Ｐゴシック" charset="0"/>
              </a:defRPr>
            </a:lvl5pPr>
            <a:lvl6pPr marL="2471738" indent="-223838" fontAlgn="base">
              <a:spcBef>
                <a:spcPct val="0"/>
              </a:spcBef>
              <a:spcAft>
                <a:spcPct val="0"/>
              </a:spcAft>
              <a:defRPr>
                <a:solidFill>
                  <a:schemeClr val="tx1"/>
                </a:solidFill>
                <a:latin typeface="Arial" charset="0"/>
                <a:ea typeface="ＭＳ Ｐゴシック" charset="0"/>
              </a:defRPr>
            </a:lvl6pPr>
            <a:lvl7pPr marL="2928938" indent="-223838" fontAlgn="base">
              <a:spcBef>
                <a:spcPct val="0"/>
              </a:spcBef>
              <a:spcAft>
                <a:spcPct val="0"/>
              </a:spcAft>
              <a:defRPr>
                <a:solidFill>
                  <a:schemeClr val="tx1"/>
                </a:solidFill>
                <a:latin typeface="Arial" charset="0"/>
                <a:ea typeface="ＭＳ Ｐゴシック" charset="0"/>
              </a:defRPr>
            </a:lvl7pPr>
            <a:lvl8pPr marL="3386138" indent="-223838" fontAlgn="base">
              <a:spcBef>
                <a:spcPct val="0"/>
              </a:spcBef>
              <a:spcAft>
                <a:spcPct val="0"/>
              </a:spcAft>
              <a:defRPr>
                <a:solidFill>
                  <a:schemeClr val="tx1"/>
                </a:solidFill>
                <a:latin typeface="Arial" charset="0"/>
                <a:ea typeface="ＭＳ Ｐゴシック" charset="0"/>
              </a:defRPr>
            </a:lvl8pPr>
            <a:lvl9pPr marL="3843338" indent="-223838" fontAlgn="base">
              <a:spcBef>
                <a:spcPct val="0"/>
              </a:spcBef>
              <a:spcAft>
                <a:spcPct val="0"/>
              </a:spcAft>
              <a:defRPr>
                <a:solidFill>
                  <a:schemeClr val="tx1"/>
                </a:solidFill>
                <a:latin typeface="Arial" charset="0"/>
                <a:ea typeface="ＭＳ Ｐゴシック" charset="0"/>
              </a:defRPr>
            </a:lvl9pPr>
          </a:lstStyle>
          <a:p>
            <a:pPr algn="r" eaLnBrk="1" hangingPunct="1">
              <a:defRPr/>
            </a:pPr>
            <a:fld id="{F4D3BD62-85D1-F841-9235-406F1DF2A5B6}" type="slidenum">
              <a:rPr lang="en-US" sz="1200" smtClean="0">
                <a:solidFill>
                  <a:prstClr val="black"/>
                </a:solidFill>
              </a:rPr>
              <a:pPr algn="r" eaLnBrk="1" hangingPunct="1">
                <a:defRPr/>
              </a:pPr>
              <a:t>104</a:t>
            </a:fld>
            <a:endParaRPr lang="en-US" sz="1200">
              <a:solidFill>
                <a:prstClr val="black"/>
              </a:solidFill>
            </a:endParaRPr>
          </a:p>
        </p:txBody>
      </p:sp>
      <p:sp>
        <p:nvSpPr>
          <p:cNvPr id="6081539"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81540" name="Rectangle 3"/>
          <p:cNvSpPr>
            <a:spLocks noGrp="1" noChangeArrowheads="1"/>
          </p:cNvSpPr>
          <p:nvPr>
            <p:ph type="body" idx="1"/>
          </p:nvPr>
        </p:nvSpPr>
        <p:spPr/>
        <p:txBody>
          <a:bodyPr lIns="91436" tIns="45717" rIns="91436" bIns="45717"/>
          <a:lstStyle/>
          <a:p>
            <a:pPr eaLnBrk="1" hangingPunct="1">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18D624-A64E-CB4A-9738-CF06A47F589C}" type="slidenum">
              <a:rPr lang="en-US" sz="1200"/>
              <a:pPr/>
              <a:t>105</a:t>
            </a:fld>
            <a:endParaRPr lang="en-US" sz="1200"/>
          </a:p>
        </p:txBody>
      </p:sp>
      <p:sp>
        <p:nvSpPr>
          <p:cNvPr id="416770"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7203"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404364-6D82-EF4B-A8BA-A7551583DF4F}" type="slidenum">
              <a:rPr lang="en-US" sz="1200"/>
              <a:pPr/>
              <a:t>106</a:t>
            </a:fld>
            <a:endParaRPr lang="en-US" sz="1200"/>
          </a:p>
        </p:txBody>
      </p:sp>
      <p:sp>
        <p:nvSpPr>
          <p:cNvPr id="390146"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5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8595146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79156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9825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3758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262764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3264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0983527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5078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19195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29923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85829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703565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267321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102836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872345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73625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748659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6492516"/>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52551496"/>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00854954"/>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662449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13645996"/>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83393889"/>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pPr>
                <a:defRPr/>
              </a:pPr>
              <a:t>‹#›</a:t>
            </a:fld>
            <a:endParaRPr lang="en-US"/>
          </a:p>
        </p:txBody>
      </p:sp>
    </p:spTree>
    <p:extLst>
      <p:ext uri="{BB962C8B-B14F-4D97-AF65-F5344CB8AC3E}">
        <p14:creationId xmlns:p14="http://schemas.microsoft.com/office/powerpoint/2010/main" val="1492720887"/>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98548875"/>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4674692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95317898"/>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42332037"/>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83DFFAB-3BA7-124D-9640-93E6C5294B89}" type="slidenum">
              <a:rPr lang="en-US"/>
              <a:pPr>
                <a:defRPr/>
              </a:pPr>
              <a:t>‹#›</a:t>
            </a:fld>
            <a:endParaRPr lang="en-US"/>
          </a:p>
        </p:txBody>
      </p:sp>
    </p:spTree>
    <p:extLst>
      <p:ext uri="{BB962C8B-B14F-4D97-AF65-F5344CB8AC3E}">
        <p14:creationId xmlns:p14="http://schemas.microsoft.com/office/powerpoint/2010/main" val="14535731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252B4381-BB5B-A34B-AB8A-57389A5046A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2017374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CA059A5-6E51-A748-9BE3-04AA931B2B58}"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7621312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53968A1-1064-4C4E-8AD9-4C5BD1D116B3}"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6126219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49CC0AEA-3887-F643-9A5C-2C317CA8727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1740032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D0E1DE3E-33CD-A045-9683-03230842006B}"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717083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pPr>
                <a:defRPr/>
              </a:pPr>
              <a:t>‹#›</a:t>
            </a:fld>
            <a:endParaRPr lang="en-US"/>
          </a:p>
        </p:txBody>
      </p:sp>
    </p:spTree>
    <p:extLst>
      <p:ext uri="{BB962C8B-B14F-4D97-AF65-F5344CB8AC3E}">
        <p14:creationId xmlns:p14="http://schemas.microsoft.com/office/powerpoint/2010/main" val="1248125058"/>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A9102E2B-EC48-9F40-8B67-11848D7D90C0}"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63447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2CBE53D-B687-2F43-96C9-4DAB9042B036}"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9158122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C244A1D-744E-3849-A304-7767DB1953F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2439960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ABBF47D-0AC7-A846-9099-B205C538E74A}"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697236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8400753-29F6-9248-97C4-26830840FCE7}"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0193628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571799"/>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496256"/>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042049"/>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399700"/>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82622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pPr>
                <a:defRPr/>
              </a:pPr>
              <a:t>‹#›</a:t>
            </a:fld>
            <a:endParaRPr lang="en-US"/>
          </a:p>
        </p:txBody>
      </p:sp>
    </p:spTree>
    <p:extLst>
      <p:ext uri="{BB962C8B-B14F-4D97-AF65-F5344CB8AC3E}">
        <p14:creationId xmlns:p14="http://schemas.microsoft.com/office/powerpoint/2010/main" val="1848067673"/>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88562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43382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0123742"/>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2553748"/>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014191"/>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460399"/>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476266"/>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19027799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75302048"/>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904769343"/>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pPr>
                <a:defRPr/>
              </a:pPr>
              <a:t>‹#›</a:t>
            </a:fld>
            <a:endParaRPr lang="en-US"/>
          </a:p>
        </p:txBody>
      </p:sp>
    </p:spTree>
    <p:extLst>
      <p:ext uri="{BB962C8B-B14F-4D97-AF65-F5344CB8AC3E}">
        <p14:creationId xmlns:p14="http://schemas.microsoft.com/office/powerpoint/2010/main" val="215588600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00433872"/>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063338252"/>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10695849"/>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460774567"/>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8937244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82184676"/>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58508340"/>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56983276"/>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14341620"/>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5095335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pPr>
                <a:defRPr/>
              </a:pPr>
              <a:t>‹#›</a:t>
            </a:fld>
            <a:endParaRPr lang="en-US"/>
          </a:p>
        </p:txBody>
      </p:sp>
    </p:spTree>
    <p:extLst>
      <p:ext uri="{BB962C8B-B14F-4D97-AF65-F5344CB8AC3E}">
        <p14:creationId xmlns:p14="http://schemas.microsoft.com/office/powerpoint/2010/main" val="3565818366"/>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711531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4208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050036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75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98918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02283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4452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43720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75911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450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pPr>
                <a:defRPr/>
              </a:pPr>
              <a:t>‹#›</a:t>
            </a:fld>
            <a:endParaRPr lang="en-US"/>
          </a:p>
        </p:txBody>
      </p:sp>
    </p:spTree>
    <p:extLst>
      <p:ext uri="{BB962C8B-B14F-4D97-AF65-F5344CB8AC3E}">
        <p14:creationId xmlns:p14="http://schemas.microsoft.com/office/powerpoint/2010/main" val="422454322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2445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4530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567981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676942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287598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744217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378970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919598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699317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51044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pPr>
                <a:defRPr/>
              </a:pPr>
              <a:t>‹#›</a:t>
            </a:fld>
            <a:endParaRPr lang="en-US"/>
          </a:p>
        </p:txBody>
      </p:sp>
    </p:spTree>
    <p:extLst>
      <p:ext uri="{BB962C8B-B14F-4D97-AF65-F5344CB8AC3E}">
        <p14:creationId xmlns:p14="http://schemas.microsoft.com/office/powerpoint/2010/main" val="1794072844"/>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049091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522434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0037855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grpSp>
      <p:sp>
        <p:nvSpPr>
          <p:cNvPr id="226817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226817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13" name="Rectangle 13"/>
          <p:cNvSpPr>
            <a:spLocks noGrp="1" noChangeArrowheads="1"/>
          </p:cNvSpPr>
          <p:nvPr>
            <p:ph type="ftr" sz="quarter" idx="11"/>
          </p:nvPr>
        </p:nvSpPr>
        <p:spPr/>
        <p:txBody>
          <a:bodyPr/>
          <a:lstStyle>
            <a:lvl1pPr algn="l">
              <a:defRPr>
                <a:cs typeface="ＭＳ Ｐゴシック" charset="0"/>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cs typeface="ＭＳ Ｐゴシック" charset="0"/>
              </a:defRPr>
            </a:lvl1pPr>
          </a:lstStyle>
          <a:p>
            <a:pPr>
              <a:defRPr/>
            </a:pPr>
            <a:fld id="{9BBC1128-6F9E-304A-BC85-AAA8F41AB744}" type="slidenum">
              <a:rPr lang="en-US"/>
              <a:pPr>
                <a:defRPr/>
              </a:pPr>
              <a:t>‹#›</a:t>
            </a:fld>
            <a:endParaRPr lang="en-US"/>
          </a:p>
        </p:txBody>
      </p:sp>
    </p:spTree>
    <p:extLst>
      <p:ext uri="{BB962C8B-B14F-4D97-AF65-F5344CB8AC3E}">
        <p14:creationId xmlns:p14="http://schemas.microsoft.com/office/powerpoint/2010/main" val="11789106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603FB7F-C420-0946-9F1F-1AC3099A5D19}" type="slidenum">
              <a:rPr lang="en-US"/>
              <a:pPr>
                <a:defRPr/>
              </a:pPr>
              <a:t>‹#›</a:t>
            </a:fld>
            <a:endParaRPr lang="en-US"/>
          </a:p>
        </p:txBody>
      </p:sp>
    </p:spTree>
    <p:extLst>
      <p:ext uri="{BB962C8B-B14F-4D97-AF65-F5344CB8AC3E}">
        <p14:creationId xmlns:p14="http://schemas.microsoft.com/office/powerpoint/2010/main" val="36283747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1D0D252-2C32-5F4C-9E0D-AA44296000E3}" type="slidenum">
              <a:rPr lang="en-US"/>
              <a:pPr>
                <a:defRPr/>
              </a:pPr>
              <a:t>‹#›</a:t>
            </a:fld>
            <a:endParaRPr lang="en-US"/>
          </a:p>
        </p:txBody>
      </p:sp>
    </p:spTree>
    <p:extLst>
      <p:ext uri="{BB962C8B-B14F-4D97-AF65-F5344CB8AC3E}">
        <p14:creationId xmlns:p14="http://schemas.microsoft.com/office/powerpoint/2010/main" val="16619187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6FAFEA34-562A-0647-BCD1-CCE090D6E836}" type="slidenum">
              <a:rPr lang="en-US"/>
              <a:pPr>
                <a:defRPr/>
              </a:pPr>
              <a:t>‹#›</a:t>
            </a:fld>
            <a:endParaRPr lang="en-US"/>
          </a:p>
        </p:txBody>
      </p:sp>
    </p:spTree>
    <p:extLst>
      <p:ext uri="{BB962C8B-B14F-4D97-AF65-F5344CB8AC3E}">
        <p14:creationId xmlns:p14="http://schemas.microsoft.com/office/powerpoint/2010/main" val="21925849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10FF464B-B386-644F-A2D1-6E4906C354FF}" type="slidenum">
              <a:rPr lang="en-US"/>
              <a:pPr>
                <a:defRPr/>
              </a:pPr>
              <a:t>‹#›</a:t>
            </a:fld>
            <a:endParaRPr lang="en-US"/>
          </a:p>
        </p:txBody>
      </p:sp>
    </p:spTree>
    <p:extLst>
      <p:ext uri="{BB962C8B-B14F-4D97-AF65-F5344CB8AC3E}">
        <p14:creationId xmlns:p14="http://schemas.microsoft.com/office/powerpoint/2010/main" val="20227107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2426CEA9-06D0-0C4A-B631-1488B9E4B665}" type="slidenum">
              <a:rPr lang="en-US"/>
              <a:pPr>
                <a:defRPr/>
              </a:pPr>
              <a:t>‹#›</a:t>
            </a:fld>
            <a:endParaRPr lang="en-US"/>
          </a:p>
        </p:txBody>
      </p:sp>
    </p:spTree>
    <p:extLst>
      <p:ext uri="{BB962C8B-B14F-4D97-AF65-F5344CB8AC3E}">
        <p14:creationId xmlns:p14="http://schemas.microsoft.com/office/powerpoint/2010/main" val="35900034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E38AC6D4-5918-604B-89B9-98152724B319}" type="slidenum">
              <a:rPr lang="en-US"/>
              <a:pPr>
                <a:defRPr/>
              </a:pPr>
              <a:t>‹#›</a:t>
            </a:fld>
            <a:endParaRPr lang="en-US"/>
          </a:p>
        </p:txBody>
      </p:sp>
    </p:spTree>
    <p:extLst>
      <p:ext uri="{BB962C8B-B14F-4D97-AF65-F5344CB8AC3E}">
        <p14:creationId xmlns:p14="http://schemas.microsoft.com/office/powerpoint/2010/main" val="4259326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pPr>
                <a:defRPr/>
              </a:pPr>
              <a:t>‹#›</a:t>
            </a:fld>
            <a:endParaRPr lang="en-US"/>
          </a:p>
        </p:txBody>
      </p:sp>
    </p:spTree>
    <p:extLst>
      <p:ext uri="{BB962C8B-B14F-4D97-AF65-F5344CB8AC3E}">
        <p14:creationId xmlns:p14="http://schemas.microsoft.com/office/powerpoint/2010/main" val="2735755244"/>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3B8800E-9935-8B4A-BC2A-D39BA1956A07}" type="slidenum">
              <a:rPr lang="en-US"/>
              <a:pPr>
                <a:defRPr/>
              </a:pPr>
              <a:t>‹#›</a:t>
            </a:fld>
            <a:endParaRPr lang="en-US"/>
          </a:p>
        </p:txBody>
      </p:sp>
    </p:spTree>
    <p:extLst>
      <p:ext uri="{BB962C8B-B14F-4D97-AF65-F5344CB8AC3E}">
        <p14:creationId xmlns:p14="http://schemas.microsoft.com/office/powerpoint/2010/main" val="2130942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D888F464-7A78-944F-B65D-77553E19237A}" type="slidenum">
              <a:rPr lang="en-US"/>
              <a:pPr>
                <a:defRPr/>
              </a:pPr>
              <a:t>‹#›</a:t>
            </a:fld>
            <a:endParaRPr lang="en-US"/>
          </a:p>
        </p:txBody>
      </p:sp>
    </p:spTree>
    <p:extLst>
      <p:ext uri="{BB962C8B-B14F-4D97-AF65-F5344CB8AC3E}">
        <p14:creationId xmlns:p14="http://schemas.microsoft.com/office/powerpoint/2010/main" val="10457279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FC93839-3120-E040-83DD-F642656DF794}" type="slidenum">
              <a:rPr lang="en-US"/>
              <a:pPr>
                <a:defRPr/>
              </a:pPr>
              <a:t>‹#›</a:t>
            </a:fld>
            <a:endParaRPr lang="en-US"/>
          </a:p>
        </p:txBody>
      </p:sp>
    </p:spTree>
    <p:extLst>
      <p:ext uri="{BB962C8B-B14F-4D97-AF65-F5344CB8AC3E}">
        <p14:creationId xmlns:p14="http://schemas.microsoft.com/office/powerpoint/2010/main" val="12181562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3D2AF20-523B-944F-B404-574E68B28895}" type="slidenum">
              <a:rPr lang="en-US"/>
              <a:pPr>
                <a:defRPr/>
              </a:pPr>
              <a:t>‹#›</a:t>
            </a:fld>
            <a:endParaRPr lang="en-US"/>
          </a:p>
        </p:txBody>
      </p:sp>
    </p:spTree>
    <p:extLst>
      <p:ext uri="{BB962C8B-B14F-4D97-AF65-F5344CB8AC3E}">
        <p14:creationId xmlns:p14="http://schemas.microsoft.com/office/powerpoint/2010/main" val="38314237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24632254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44613006"/>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10/31/22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94491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10/31/22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91592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10/31/22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86791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10/31/22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7313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72508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pPr>
                <a:defRPr/>
              </a:pPr>
              <a:t>‹#›</a:t>
            </a:fld>
            <a:endParaRPr lang="en-US"/>
          </a:p>
        </p:txBody>
      </p:sp>
    </p:spTree>
    <p:extLst>
      <p:ext uri="{BB962C8B-B14F-4D97-AF65-F5344CB8AC3E}">
        <p14:creationId xmlns:p14="http://schemas.microsoft.com/office/powerpoint/2010/main" val="48935072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10/31/22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871653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10/31/22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52490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10/31/22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7082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10/31/22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19057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10/31/22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25205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10/31/22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88039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10/31/22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12063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31667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96228184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8355234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pPr>
                <a:defRPr/>
              </a:pPr>
              <a:t>‹#›</a:t>
            </a:fld>
            <a:endParaRPr lang="en-US"/>
          </a:p>
        </p:txBody>
      </p:sp>
    </p:spTree>
    <p:extLst>
      <p:ext uri="{BB962C8B-B14F-4D97-AF65-F5344CB8AC3E}">
        <p14:creationId xmlns:p14="http://schemas.microsoft.com/office/powerpoint/2010/main" val="3390145938"/>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28347135"/>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2244925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54002316"/>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757158761"/>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1045326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8434605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054555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72452339"/>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808681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34347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pPr>
                <a:defRPr/>
              </a:pPr>
              <a:t>‹#›</a:t>
            </a:fld>
            <a:endParaRPr lang="en-US"/>
          </a:p>
        </p:txBody>
      </p:sp>
    </p:spTree>
    <p:extLst>
      <p:ext uri="{BB962C8B-B14F-4D97-AF65-F5344CB8AC3E}">
        <p14:creationId xmlns:p14="http://schemas.microsoft.com/office/powerpoint/2010/main" val="3375978911"/>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6087037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084610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365217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606959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350049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191909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096832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641026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805002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37857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C5192D07-7B79-B548-9F84-DE2C68EF96AE}" type="slidenum">
              <a:rPr lang="en-US"/>
              <a:pPr>
                <a:defRPr/>
              </a:pPr>
              <a:t>‹#›</a:t>
            </a:fld>
            <a:endParaRPr lang="en-US"/>
          </a:p>
        </p:txBody>
      </p:sp>
    </p:spTree>
    <p:extLst>
      <p:ext uri="{BB962C8B-B14F-4D97-AF65-F5344CB8AC3E}">
        <p14:creationId xmlns:p14="http://schemas.microsoft.com/office/powerpoint/2010/main" val="363899828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109545"/>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64547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54202"/>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1523749"/>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848400"/>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317673"/>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312336"/>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5208122"/>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304616"/>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538526"/>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A59D2DE-8634-0D4A-93DE-69019D838D3B}" type="slidenum">
              <a:rPr lang="en-US"/>
              <a:pPr>
                <a:defRPr/>
              </a:pPr>
              <a:t>‹#›</a:t>
            </a:fld>
            <a:endParaRPr lang="en-US"/>
          </a:p>
        </p:txBody>
      </p:sp>
    </p:spTree>
    <p:extLst>
      <p:ext uri="{BB962C8B-B14F-4D97-AF65-F5344CB8AC3E}">
        <p14:creationId xmlns:p14="http://schemas.microsoft.com/office/powerpoint/2010/main" val="285417447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721824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9606108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153892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914585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145450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133115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646439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169777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4700455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31496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75647E7-EF31-6745-9C64-9F5AFF3FC214}" type="slidenum">
              <a:rPr lang="en-US"/>
              <a:pPr>
                <a:defRPr/>
              </a:pPr>
              <a:t>‹#›</a:t>
            </a:fld>
            <a:endParaRPr lang="en-US"/>
          </a:p>
        </p:txBody>
      </p:sp>
    </p:spTree>
    <p:extLst>
      <p:ext uri="{BB962C8B-B14F-4D97-AF65-F5344CB8AC3E}">
        <p14:creationId xmlns:p14="http://schemas.microsoft.com/office/powerpoint/2010/main" val="32401109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9637942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2000" b="1">
                <a:solidFill>
                  <a:srgbClr val="FFD34A"/>
                </a:solidFill>
                <a:cs typeface="Arial" charset="0"/>
              </a:rPr>
              <a:t> </a:t>
            </a:r>
            <a:r>
              <a:rPr lang="en-US" altLang="zh-CN" sz="2000" b="1">
                <a:solidFill>
                  <a:srgbClr val="FFD34A"/>
                </a:solidFill>
                <a:cs typeface="Arial" charset="0"/>
              </a:rPr>
              <a:t>DRESSING</a:t>
            </a:r>
          </a:p>
          <a:p>
            <a:pPr>
              <a:defRPr/>
            </a:pPr>
            <a:r>
              <a:rPr lang="en-US" altLang="zh-CN" sz="2000" b="1">
                <a:solidFill>
                  <a:srgbClr val="FFD34A"/>
                </a:solidFill>
                <a:cs typeface="Arial" charset="0"/>
              </a:rPr>
              <a:t>        THE                                    </a:t>
            </a:r>
          </a:p>
          <a:p>
            <a:pPr>
              <a:defRPr/>
            </a:pPr>
            <a:r>
              <a:rPr lang="en-US" altLang="zh-CN" sz="2000" b="1">
                <a:solidFill>
                  <a:srgbClr val="FFD34A"/>
                </a:solidFill>
                <a:cs typeface="Arial"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091870384"/>
      </p:ext>
    </p:extLst>
  </p:cSld>
  <p:clrMapOvr>
    <a:masterClrMapping/>
  </p:clrMapOvr>
  <p:transition spd="med">
    <p:cu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977579"/>
      </p:ext>
    </p:extLst>
  </p:cSld>
  <p:clrMapOvr>
    <a:masterClrMapping/>
  </p:clrMapOvr>
  <p:transition spd="med">
    <p:cu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0391309"/>
      </p:ext>
    </p:extLst>
  </p:cSld>
  <p:clrMapOvr>
    <a:masterClrMapping/>
  </p:clrMapOvr>
  <p:transition spd="med">
    <p:cu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793078"/>
      </p:ext>
    </p:extLst>
  </p:cSld>
  <p:clrMapOvr>
    <a:masterClrMapping/>
  </p:clrMapOvr>
  <p:transition spd="med">
    <p:cu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713458"/>
      </p:ext>
    </p:extLst>
  </p:cSld>
  <p:clrMapOvr>
    <a:masterClrMapping/>
  </p:clrMapOvr>
  <p:transition spd="med">
    <p:cu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a:t>Click to edit Master title style</a:t>
            </a:r>
          </a:p>
        </p:txBody>
      </p:sp>
    </p:spTree>
    <p:extLst>
      <p:ext uri="{BB962C8B-B14F-4D97-AF65-F5344CB8AC3E}">
        <p14:creationId xmlns:p14="http://schemas.microsoft.com/office/powerpoint/2010/main" val="1973648073"/>
      </p:ext>
    </p:extLst>
  </p:cSld>
  <p:clrMapOvr>
    <a:masterClrMapping/>
  </p:clrMapOvr>
  <p:transition spd="med">
    <p:cu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056702"/>
      </p:ext>
    </p:extLst>
  </p:cSld>
  <p:clrMapOvr>
    <a:masterClrMapping/>
  </p:clrMapOvr>
  <p:transition spd="med">
    <p:cu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355280"/>
      </p:ext>
    </p:extLst>
  </p:cSld>
  <p:clrMapOvr>
    <a:masterClrMapping/>
  </p:clrMapOvr>
  <p:transition spd="med">
    <p:cu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7772544"/>
      </p:ext>
    </p:extLst>
  </p:cSld>
  <p:clrMapOvr>
    <a:masterClrMapping/>
  </p:clrMapOvr>
  <p:transition spd="med">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F40E191-F9F1-DA49-B40E-968FE806A37E}" type="slidenum">
              <a:rPr lang="en-US"/>
              <a:pPr>
                <a:defRPr/>
              </a:pPr>
              <a:t>‹#›</a:t>
            </a:fld>
            <a:endParaRPr lang="en-US"/>
          </a:p>
        </p:txBody>
      </p:sp>
    </p:spTree>
    <p:extLst>
      <p:ext uri="{BB962C8B-B14F-4D97-AF65-F5344CB8AC3E}">
        <p14:creationId xmlns:p14="http://schemas.microsoft.com/office/powerpoint/2010/main" val="338664989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674579"/>
      </p:ext>
    </p:extLst>
  </p:cSld>
  <p:clrMapOvr>
    <a:masterClrMapping/>
  </p:clrMapOvr>
  <p:transition spd="med">
    <p:cu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576079"/>
      </p:ext>
    </p:extLst>
  </p:cSld>
  <p:clrMapOvr>
    <a:masterClrMapping/>
  </p:clrMapOvr>
  <p:transition spd="med">
    <p:cu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205412266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106265899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296803408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108334163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417640280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102666840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22249109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2790350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D809B4E5-1E75-BE46-96A9-DBFA89B61B84}" type="slidenum">
              <a:rPr lang="en-US"/>
              <a:pPr>
                <a:defRPr/>
              </a:pPr>
              <a:t>‹#›</a:t>
            </a:fld>
            <a:endParaRPr lang="en-US"/>
          </a:p>
        </p:txBody>
      </p:sp>
    </p:spTree>
    <p:extLst>
      <p:ext uri="{BB962C8B-B14F-4D97-AF65-F5344CB8AC3E}">
        <p14:creationId xmlns:p14="http://schemas.microsoft.com/office/powerpoint/2010/main" val="30467351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10485707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424489586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30514974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04927362"/>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038857"/>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85495515"/>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26210845"/>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58618068"/>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63870299"/>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11079367"/>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FABEF6C2-F68D-1848-9DF8-349ABBAF45BC}" type="slidenum">
              <a:rPr lang="en-US"/>
              <a:pPr>
                <a:defRPr/>
              </a:pPr>
              <a:t>‹#›</a:t>
            </a:fld>
            <a:endParaRPr lang="en-US"/>
          </a:p>
        </p:txBody>
      </p:sp>
    </p:spTree>
    <p:extLst>
      <p:ext uri="{BB962C8B-B14F-4D97-AF65-F5344CB8AC3E}">
        <p14:creationId xmlns:p14="http://schemas.microsoft.com/office/powerpoint/2010/main" val="238774327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24076047"/>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91785252"/>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6858909"/>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56035370"/>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n-ea"/>
                <a:cs typeface="+mn-cs"/>
              </a:defRPr>
            </a:lvl1pPr>
          </a:lstStyle>
          <a:p>
            <a:fld id="{52F367E4-7E1D-FF4E-AF00-438FDA6547A0}" type="datetimeFigureOut">
              <a:rPr lang="en-US" smtClean="0"/>
              <a:pPr/>
              <a:t>10/31/22</a:t>
            </a:fld>
            <a:endParaRPr lang="en-US"/>
          </a:p>
        </p:txBody>
      </p:sp>
      <p:sp>
        <p:nvSpPr>
          <p:cNvPr id="5" name="Footer Placeholder 4"/>
          <p:cNvSpPr>
            <a:spLocks noGrp="1"/>
          </p:cNvSpPr>
          <p:nvPr>
            <p:ph type="ftr" sz="quarter" idx="11"/>
          </p:nvPr>
        </p:nvSpPr>
        <p:spPr/>
        <p:txBody>
          <a:bodyPr/>
          <a:lstStyle>
            <a:lvl1pPr>
              <a:defRPr>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560721273"/>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89258196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7844436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01874107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8125098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056030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8768A4CD-AF94-AE4A-BC13-E16A9189E52E}" type="slidenum">
              <a:rPr lang="en-US"/>
              <a:pPr>
                <a:defRPr/>
              </a:pPr>
              <a:t>‹#›</a:t>
            </a:fld>
            <a:endParaRPr lang="en-US"/>
          </a:p>
        </p:txBody>
      </p:sp>
    </p:spTree>
    <p:extLst>
      <p:ext uri="{BB962C8B-B14F-4D97-AF65-F5344CB8AC3E}">
        <p14:creationId xmlns:p14="http://schemas.microsoft.com/office/powerpoint/2010/main" val="33731686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6637756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6218020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17564673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38594307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1263846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9220126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18285439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23430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9607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0184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891399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F9EFA90C-69B2-D049-A778-5294CC3070F5}" type="slidenum">
              <a:rPr lang="en-US"/>
              <a:pPr>
                <a:defRPr/>
              </a:pPr>
              <a:t>‹#›</a:t>
            </a:fld>
            <a:endParaRPr lang="en-US"/>
          </a:p>
        </p:txBody>
      </p:sp>
    </p:spTree>
    <p:extLst>
      <p:ext uri="{BB962C8B-B14F-4D97-AF65-F5344CB8AC3E}">
        <p14:creationId xmlns:p14="http://schemas.microsoft.com/office/powerpoint/2010/main" val="82020805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90376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4269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8705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13741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4547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73140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39765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86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284031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0224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657C509-8F9A-C548-B13B-94EFD6B49C31}" type="slidenum">
              <a:rPr lang="en-US"/>
              <a:pPr>
                <a:defRPr/>
              </a:pPr>
              <a:t>‹#›</a:t>
            </a:fld>
            <a:endParaRPr lang="en-US"/>
          </a:p>
        </p:txBody>
      </p:sp>
    </p:spTree>
    <p:extLst>
      <p:ext uri="{BB962C8B-B14F-4D97-AF65-F5344CB8AC3E}">
        <p14:creationId xmlns:p14="http://schemas.microsoft.com/office/powerpoint/2010/main" val="38351732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511249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9685661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0577563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547218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4919298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342513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2095647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844270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3299469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5350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683D783-9BCB-6642-8AC7-F4905B0B4739}" type="slidenum">
              <a:rPr lang="en-US"/>
              <a:pPr>
                <a:defRPr/>
              </a:pPr>
              <a:t>‹#›</a:t>
            </a:fld>
            <a:endParaRPr lang="en-US"/>
          </a:p>
        </p:txBody>
      </p:sp>
    </p:spTree>
    <p:extLst>
      <p:ext uri="{BB962C8B-B14F-4D97-AF65-F5344CB8AC3E}">
        <p14:creationId xmlns:p14="http://schemas.microsoft.com/office/powerpoint/2010/main" val="177627467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6052296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9012353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5821146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27910023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149286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530742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32511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2078344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6081283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55922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B5E2C4E-639C-2A4A-8D54-6A2A558440BF}" type="slidenum">
              <a:rPr lang="en-US"/>
              <a:pPr>
                <a:defRPr/>
              </a:pPr>
              <a:t>‹#›</a:t>
            </a:fld>
            <a:endParaRPr lang="en-US"/>
          </a:p>
        </p:txBody>
      </p:sp>
    </p:spTree>
    <p:extLst>
      <p:ext uri="{BB962C8B-B14F-4D97-AF65-F5344CB8AC3E}">
        <p14:creationId xmlns:p14="http://schemas.microsoft.com/office/powerpoint/2010/main" val="374821117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283793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8797696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3505286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19634668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5021210"/>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7763310"/>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2890284"/>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4834486"/>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1902365"/>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449758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EF1C870-DA5A-0E42-962B-84D4616A6EB8}" type="slidenum">
              <a:rPr lang="en-US"/>
              <a:pPr>
                <a:defRPr/>
              </a:pPr>
              <a:t>‹#›</a:t>
            </a:fld>
            <a:endParaRPr lang="en-US"/>
          </a:p>
        </p:txBody>
      </p:sp>
    </p:spTree>
    <p:extLst>
      <p:ext uri="{BB962C8B-B14F-4D97-AF65-F5344CB8AC3E}">
        <p14:creationId xmlns:p14="http://schemas.microsoft.com/office/powerpoint/2010/main" val="1203542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2726545"/>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19828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6896752"/>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533698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109472"/>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10/31/22</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56019372"/>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048993341"/>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98664142"/>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5230192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454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2466356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6178448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99565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05139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659800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32736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93263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66439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039930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99498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11096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70172933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4483024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19058406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4234570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4918210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099489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6415006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26614010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438689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720512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1249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737781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3175046425"/>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E2CC7E-8A7F-7848-A534-5C12A37087F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22737343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60EEEF-F748-EF44-AA49-1EAEA68DAD4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2206020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23DA4-F881-B749-9BBE-79D2E3DA71E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93865965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C3EA2C-8AC2-4E4F-AD2B-967768B062F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13837471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6D757B-F256-4545-8AD3-75F89A234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69226180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EC2E2D-A7DE-BB48-945B-CB3AB00B24E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6903422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DE38D-D746-2C44-872A-912435D1161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938995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D65A0E-E935-FC4B-8083-9ADAA3F9EF31}"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5539959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90EA2-862C-BB4F-AB2C-E49D43E225A4}"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40219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1766854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690BF-75E9-6A49-A8F5-F560453C864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9986218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E4019-5BBA-254D-B981-A12E3FEA0501}"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69776162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928519540"/>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38493781"/>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382820256"/>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49974024"/>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686322697"/>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95885571"/>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519295386"/>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42295397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8368747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51216461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453563972"/>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7886618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68896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90251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52780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14394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22202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0954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92244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94361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77187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160829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5090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409186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8045427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47451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5803003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92720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675153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62043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114698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6752665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32221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0260698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61433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50260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45842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705585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91107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0111906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69416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33481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54271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AE020C9-D78A-7C4B-BBAE-2D4D453EDCA7}" type="slidenum">
              <a:rPr lang="en-US"/>
              <a:pPr>
                <a:defRPr/>
              </a:pPr>
              <a:t>‹#›</a:t>
            </a:fld>
            <a:endParaRPr lang="en-US"/>
          </a:p>
        </p:txBody>
      </p:sp>
    </p:spTree>
    <p:extLst>
      <p:ext uri="{BB962C8B-B14F-4D97-AF65-F5344CB8AC3E}">
        <p14:creationId xmlns:p14="http://schemas.microsoft.com/office/powerpoint/2010/main" val="26855311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2ACD09A-7149-FA43-B180-42C82291E47B}" type="slidenum">
              <a:rPr lang="en-US"/>
              <a:pPr>
                <a:defRPr/>
              </a:pPr>
              <a:t>‹#›</a:t>
            </a:fld>
            <a:endParaRPr lang="en-US"/>
          </a:p>
        </p:txBody>
      </p:sp>
    </p:spTree>
    <p:extLst>
      <p:ext uri="{BB962C8B-B14F-4D97-AF65-F5344CB8AC3E}">
        <p14:creationId xmlns:p14="http://schemas.microsoft.com/office/powerpoint/2010/main" val="103755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50839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3B5ED8C-BBD6-3241-B799-EBC9E840098C}" type="slidenum">
              <a:rPr lang="en-US"/>
              <a:pPr>
                <a:defRPr/>
              </a:pPr>
              <a:t>‹#›</a:t>
            </a:fld>
            <a:endParaRPr lang="en-US"/>
          </a:p>
        </p:txBody>
      </p:sp>
    </p:spTree>
    <p:extLst>
      <p:ext uri="{BB962C8B-B14F-4D97-AF65-F5344CB8AC3E}">
        <p14:creationId xmlns:p14="http://schemas.microsoft.com/office/powerpoint/2010/main" val="19527105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36D4CD3-E993-5C46-8FA7-DD1963A5BC62}" type="slidenum">
              <a:rPr lang="en-US"/>
              <a:pPr>
                <a:defRPr/>
              </a:pPr>
              <a:t>‹#›</a:t>
            </a:fld>
            <a:endParaRPr lang="en-US"/>
          </a:p>
        </p:txBody>
      </p:sp>
    </p:spTree>
    <p:extLst>
      <p:ext uri="{BB962C8B-B14F-4D97-AF65-F5344CB8AC3E}">
        <p14:creationId xmlns:p14="http://schemas.microsoft.com/office/powerpoint/2010/main" val="27603496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8B64021D-651A-5143-BF81-75CEBF5529AD}" type="slidenum">
              <a:rPr lang="en-US"/>
              <a:pPr>
                <a:defRPr/>
              </a:pPr>
              <a:t>‹#›</a:t>
            </a:fld>
            <a:endParaRPr lang="en-US"/>
          </a:p>
        </p:txBody>
      </p:sp>
    </p:spTree>
    <p:extLst>
      <p:ext uri="{BB962C8B-B14F-4D97-AF65-F5344CB8AC3E}">
        <p14:creationId xmlns:p14="http://schemas.microsoft.com/office/powerpoint/2010/main" val="18440442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3FBEAEC7-4A21-C948-9667-56EC62B13BD3}" type="slidenum">
              <a:rPr lang="en-US"/>
              <a:pPr>
                <a:defRPr/>
              </a:pPr>
              <a:t>‹#›</a:t>
            </a:fld>
            <a:endParaRPr lang="en-US"/>
          </a:p>
        </p:txBody>
      </p:sp>
    </p:spTree>
    <p:extLst>
      <p:ext uri="{BB962C8B-B14F-4D97-AF65-F5344CB8AC3E}">
        <p14:creationId xmlns:p14="http://schemas.microsoft.com/office/powerpoint/2010/main" val="1123376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893FE5F-1AF6-764F-9A96-FC48E7E8A1B1}" type="slidenum">
              <a:rPr lang="en-US"/>
              <a:pPr>
                <a:defRPr/>
              </a:pPr>
              <a:t>‹#›</a:t>
            </a:fld>
            <a:endParaRPr lang="en-US"/>
          </a:p>
        </p:txBody>
      </p:sp>
    </p:spTree>
    <p:extLst>
      <p:ext uri="{BB962C8B-B14F-4D97-AF65-F5344CB8AC3E}">
        <p14:creationId xmlns:p14="http://schemas.microsoft.com/office/powerpoint/2010/main" val="855744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49E7D3D-2EFD-8F45-B240-DB02584B04A2}" type="slidenum">
              <a:rPr lang="en-US"/>
              <a:pPr>
                <a:defRPr/>
              </a:pPr>
              <a:t>‹#›</a:t>
            </a:fld>
            <a:endParaRPr lang="en-US"/>
          </a:p>
        </p:txBody>
      </p:sp>
    </p:spTree>
    <p:extLst>
      <p:ext uri="{BB962C8B-B14F-4D97-AF65-F5344CB8AC3E}">
        <p14:creationId xmlns:p14="http://schemas.microsoft.com/office/powerpoint/2010/main" val="32550269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917B1F8-AEE9-614C-88DF-5938452DA6F1}" type="slidenum">
              <a:rPr lang="en-US"/>
              <a:pPr>
                <a:defRPr/>
              </a:pPr>
              <a:t>‹#›</a:t>
            </a:fld>
            <a:endParaRPr lang="en-US"/>
          </a:p>
        </p:txBody>
      </p:sp>
    </p:spTree>
    <p:extLst>
      <p:ext uri="{BB962C8B-B14F-4D97-AF65-F5344CB8AC3E}">
        <p14:creationId xmlns:p14="http://schemas.microsoft.com/office/powerpoint/2010/main" val="5623331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A28E2BE-ECE1-1C4A-92D6-87278B5D55B4}" type="slidenum">
              <a:rPr lang="en-US"/>
              <a:pPr>
                <a:defRPr/>
              </a:pPr>
              <a:t>‹#›</a:t>
            </a:fld>
            <a:endParaRPr lang="en-US"/>
          </a:p>
        </p:txBody>
      </p:sp>
    </p:spTree>
    <p:extLst>
      <p:ext uri="{BB962C8B-B14F-4D97-AF65-F5344CB8AC3E}">
        <p14:creationId xmlns:p14="http://schemas.microsoft.com/office/powerpoint/2010/main" val="241585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1CF9D40-4E05-244E-AB1D-2689D448C5D5}" type="slidenum">
              <a:rPr lang="en-US"/>
              <a:pPr>
                <a:defRPr/>
              </a:pPr>
              <a:t>‹#›</a:t>
            </a:fld>
            <a:endParaRPr lang="en-US"/>
          </a:p>
        </p:txBody>
      </p:sp>
    </p:spTree>
    <p:extLst>
      <p:ext uri="{BB962C8B-B14F-4D97-AF65-F5344CB8AC3E}">
        <p14:creationId xmlns:p14="http://schemas.microsoft.com/office/powerpoint/2010/main" val="21409465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A302B-4A9A-C241-AE3C-57DAE73F6C70}" type="slidenum">
              <a:rPr lang="en-US"/>
              <a:pPr>
                <a:defRPr/>
              </a:pPr>
              <a:t>‹#›</a:t>
            </a:fld>
            <a:endParaRPr lang="en-US"/>
          </a:p>
        </p:txBody>
      </p:sp>
    </p:spTree>
    <p:extLst>
      <p:ext uri="{BB962C8B-B14F-4D97-AF65-F5344CB8AC3E}">
        <p14:creationId xmlns:p14="http://schemas.microsoft.com/office/powerpoint/2010/main" val="932748639"/>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001576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65E252-98DA-6146-8BB7-ADEAA6D27423}" type="slidenum">
              <a:rPr lang="en-US"/>
              <a:pPr>
                <a:defRPr/>
              </a:pPr>
              <a:t>‹#›</a:t>
            </a:fld>
            <a:endParaRPr lang="en-US"/>
          </a:p>
        </p:txBody>
      </p:sp>
    </p:spTree>
    <p:extLst>
      <p:ext uri="{BB962C8B-B14F-4D97-AF65-F5344CB8AC3E}">
        <p14:creationId xmlns:p14="http://schemas.microsoft.com/office/powerpoint/2010/main" val="568537206"/>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931C58-88AB-2140-BF5A-D88075A03632}" type="slidenum">
              <a:rPr lang="en-US"/>
              <a:pPr>
                <a:defRPr/>
              </a:pPr>
              <a:t>‹#›</a:t>
            </a:fld>
            <a:endParaRPr lang="en-US"/>
          </a:p>
        </p:txBody>
      </p:sp>
    </p:spTree>
    <p:extLst>
      <p:ext uri="{BB962C8B-B14F-4D97-AF65-F5344CB8AC3E}">
        <p14:creationId xmlns:p14="http://schemas.microsoft.com/office/powerpoint/2010/main" val="221757105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835B49-BCF4-A04D-9BBF-7A63D3369DC8}" type="slidenum">
              <a:rPr lang="en-US"/>
              <a:pPr>
                <a:defRPr/>
              </a:pPr>
              <a:t>‹#›</a:t>
            </a:fld>
            <a:endParaRPr lang="en-US"/>
          </a:p>
        </p:txBody>
      </p:sp>
    </p:spTree>
    <p:extLst>
      <p:ext uri="{BB962C8B-B14F-4D97-AF65-F5344CB8AC3E}">
        <p14:creationId xmlns:p14="http://schemas.microsoft.com/office/powerpoint/2010/main" val="2104077796"/>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3D4658-8F4B-7B46-A54F-1FB687D32995}" type="slidenum">
              <a:rPr lang="en-US"/>
              <a:pPr>
                <a:defRPr/>
              </a:pPr>
              <a:t>‹#›</a:t>
            </a:fld>
            <a:endParaRPr lang="en-US"/>
          </a:p>
        </p:txBody>
      </p:sp>
    </p:spTree>
    <p:extLst>
      <p:ext uri="{BB962C8B-B14F-4D97-AF65-F5344CB8AC3E}">
        <p14:creationId xmlns:p14="http://schemas.microsoft.com/office/powerpoint/2010/main" val="1825927003"/>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04A191-D2D9-AD4D-963A-6C7A2CC0A32D}" type="slidenum">
              <a:rPr lang="en-US"/>
              <a:pPr>
                <a:defRPr/>
              </a:pPr>
              <a:t>‹#›</a:t>
            </a:fld>
            <a:endParaRPr lang="en-US"/>
          </a:p>
        </p:txBody>
      </p:sp>
    </p:spTree>
    <p:extLst>
      <p:ext uri="{BB962C8B-B14F-4D97-AF65-F5344CB8AC3E}">
        <p14:creationId xmlns:p14="http://schemas.microsoft.com/office/powerpoint/2010/main" val="2616155072"/>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25D833-BD5C-1D4F-94DF-4D1EEED93B7C}" type="slidenum">
              <a:rPr lang="en-US"/>
              <a:pPr>
                <a:defRPr/>
              </a:pPr>
              <a:t>‹#›</a:t>
            </a:fld>
            <a:endParaRPr lang="en-US"/>
          </a:p>
        </p:txBody>
      </p:sp>
    </p:spTree>
    <p:extLst>
      <p:ext uri="{BB962C8B-B14F-4D97-AF65-F5344CB8AC3E}">
        <p14:creationId xmlns:p14="http://schemas.microsoft.com/office/powerpoint/2010/main" val="1331285519"/>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3A7C28-C81E-C046-8AB9-C54C87BCB4D7}" type="slidenum">
              <a:rPr lang="en-US"/>
              <a:pPr>
                <a:defRPr/>
              </a:pPr>
              <a:t>‹#›</a:t>
            </a:fld>
            <a:endParaRPr lang="en-US"/>
          </a:p>
        </p:txBody>
      </p:sp>
    </p:spTree>
    <p:extLst>
      <p:ext uri="{BB962C8B-B14F-4D97-AF65-F5344CB8AC3E}">
        <p14:creationId xmlns:p14="http://schemas.microsoft.com/office/powerpoint/2010/main" val="2617662687"/>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D35B76-D318-9548-BA67-91411B892ED7}" type="slidenum">
              <a:rPr lang="en-US"/>
              <a:pPr>
                <a:defRPr/>
              </a:pPr>
              <a:t>‹#›</a:t>
            </a:fld>
            <a:endParaRPr lang="en-US"/>
          </a:p>
        </p:txBody>
      </p:sp>
    </p:spTree>
    <p:extLst>
      <p:ext uri="{BB962C8B-B14F-4D97-AF65-F5344CB8AC3E}">
        <p14:creationId xmlns:p14="http://schemas.microsoft.com/office/powerpoint/2010/main" val="45009745"/>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E41317-F08F-9C4E-B63C-4F831E8D01F8}" type="slidenum">
              <a:rPr lang="en-US"/>
              <a:pPr>
                <a:defRPr/>
              </a:pPr>
              <a:t>‹#›</a:t>
            </a:fld>
            <a:endParaRPr lang="en-US"/>
          </a:p>
        </p:txBody>
      </p:sp>
    </p:spTree>
    <p:extLst>
      <p:ext uri="{BB962C8B-B14F-4D97-AF65-F5344CB8AC3E}">
        <p14:creationId xmlns:p14="http://schemas.microsoft.com/office/powerpoint/2010/main" val="1445691574"/>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68851-F7F4-9742-AFB1-79A5639AC0B4}" type="slidenum">
              <a:rPr lang="en-US"/>
              <a:pPr>
                <a:defRPr/>
              </a:pPr>
              <a:t>‹#›</a:t>
            </a:fld>
            <a:endParaRPr lang="en-US"/>
          </a:p>
        </p:txBody>
      </p:sp>
    </p:spTree>
    <p:extLst>
      <p:ext uri="{BB962C8B-B14F-4D97-AF65-F5344CB8AC3E}">
        <p14:creationId xmlns:p14="http://schemas.microsoft.com/office/powerpoint/2010/main" val="3140474901"/>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164711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091C00-9600-B049-8659-E6041510171D}" type="slidenum">
              <a:rPr lang="en-US"/>
              <a:pPr>
                <a:defRPr/>
              </a:pPr>
              <a:t>‹#›</a:t>
            </a:fld>
            <a:endParaRPr lang="en-US"/>
          </a:p>
        </p:txBody>
      </p:sp>
    </p:spTree>
    <p:extLst>
      <p:ext uri="{BB962C8B-B14F-4D97-AF65-F5344CB8AC3E}">
        <p14:creationId xmlns:p14="http://schemas.microsoft.com/office/powerpoint/2010/main" val="116339227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4353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103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9593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5332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4839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46667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99349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0068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7373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6.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95.xml"/><Relationship Id="rId1"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0.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theme" Target="../theme/theme21.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1.pn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2.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3.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4.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5.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image" Target="../media/image1.png"/><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6.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7.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8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heme" Target="../theme/theme29.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2.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3.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347.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3.jpe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5.xml"/><Relationship Id="rId2" Type="http://schemas.openxmlformats.org/officeDocument/2006/relationships/slideLayout" Target="../slideLayouts/slideLayout349.xml"/><Relationship Id="rId16" Type="http://schemas.openxmlformats.org/officeDocument/2006/relationships/image" Target="../media/image6.png"/><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5" Type="http://schemas.openxmlformats.org/officeDocument/2006/relationships/image" Target="../media/image5.png"/><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image" Target="../media/image4.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6.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7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8.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39.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cSld>
  <p:clrMap bg1="lt1" tx1="dk1" bg2="lt2" tx2="dk2" accent1="accent1" accent2="accent2" accent3="accent3" accent4="accent4" accent5="accent5" accent6="accent6" hlink="hlink" folHlink="folHlink"/>
  <p:sldLayoutIdLst>
    <p:sldLayoutId id="2147487885" r:id="rId1"/>
    <p:sldLayoutId id="2147487886" r:id="rId2"/>
    <p:sldLayoutId id="2147487887" r:id="rId3"/>
    <p:sldLayoutId id="2147487888" r:id="rId4"/>
    <p:sldLayoutId id="2147487889" r:id="rId5"/>
    <p:sldLayoutId id="2147487890" r:id="rId6"/>
    <p:sldLayoutId id="2147487891" r:id="rId7"/>
    <p:sldLayoutId id="2147487892" r:id="rId8"/>
    <p:sldLayoutId id="2147487893" r:id="rId9"/>
    <p:sldLayoutId id="2147487894" r:id="rId10"/>
    <p:sldLayoutId id="2147487895"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4354" name="Rectangle 1026"/>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04355" name="Rectangle 1027"/>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04356" name="Text Box 1028"/>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9pPr>
          </a:lstStyle>
          <a:p>
            <a:pPr eaLnBrk="1" hangingPunct="1">
              <a:lnSpc>
                <a:spcPts val="1700"/>
              </a:lnSpc>
              <a:defRPr/>
            </a:pPr>
            <a:r>
              <a:rPr lang="en-US" sz="1400">
                <a:solidFill>
                  <a:srgbClr val="000000"/>
                </a:solidFill>
                <a:latin typeface="Arial" charset="0"/>
              </a:rPr>
              <a:t> </a:t>
            </a:r>
          </a:p>
        </p:txBody>
      </p:sp>
      <p:sp>
        <p:nvSpPr>
          <p:cNvPr id="2404357" name="Text Box 1029"/>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9pPr>
          </a:lstStyle>
          <a:p>
            <a:pPr algn="ctr" eaLnBrk="1" hangingPunct="1">
              <a:lnSpc>
                <a:spcPts val="1700"/>
              </a:lnSpc>
              <a:defRPr/>
            </a:pPr>
            <a:r>
              <a:rPr lang="en-US" sz="1400">
                <a:solidFill>
                  <a:srgbClr val="000000"/>
                </a:solidFill>
                <a:latin typeface="Arial" charset="0"/>
              </a:rPr>
              <a:t> </a:t>
            </a:r>
          </a:p>
        </p:txBody>
      </p:sp>
    </p:spTree>
    <p:extLst>
      <p:ext uri="{BB962C8B-B14F-4D97-AF65-F5344CB8AC3E}">
        <p14:creationId xmlns:p14="http://schemas.microsoft.com/office/powerpoint/2010/main" val="2576989475"/>
      </p:ext>
    </p:extLst>
  </p:cSld>
  <p:clrMap bg1="lt1" tx1="dk1" bg2="lt2" tx2="dk2" accent1="accent1" accent2="accent2" accent3="accent3" accent4="accent4" accent5="accent5" accent6="accent6" hlink="hlink" folHlink="folHlink"/>
  <p:sldLayoutIdLst>
    <p:sldLayoutId id="2147488069" r:id="rId1"/>
    <p:sldLayoutId id="2147488070" r:id="rId2"/>
    <p:sldLayoutId id="2147488071" r:id="rId3"/>
    <p:sldLayoutId id="2147488072" r:id="rId4"/>
    <p:sldLayoutId id="2147488073" r:id="rId5"/>
    <p:sldLayoutId id="2147488074" r:id="rId6"/>
    <p:sldLayoutId id="2147488075" r:id="rId7"/>
    <p:sldLayoutId id="2147488076" r:id="rId8"/>
    <p:sldLayoutId id="2147488077" r:id="rId9"/>
    <p:sldLayoutId id="2147488078" r:id="rId10"/>
    <p:sldLayoutId id="2147488079"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51799031"/>
      </p:ext>
    </p:extLst>
  </p:cSld>
  <p:clrMap bg1="lt1" tx1="dk1" bg2="lt2" tx2="dk2" accent1="accent1" accent2="accent2" accent3="accent3" accent4="accent4" accent5="accent5" accent6="accent6" hlink="hlink" folHlink="folHlink"/>
  <p:sldLayoutIdLst>
    <p:sldLayoutId id="2147488081" r:id="rId1"/>
    <p:sldLayoutId id="2147488082" r:id="rId2"/>
    <p:sldLayoutId id="2147488083" r:id="rId3"/>
    <p:sldLayoutId id="2147488084" r:id="rId4"/>
    <p:sldLayoutId id="2147488085" r:id="rId5"/>
    <p:sldLayoutId id="2147488086" r:id="rId6"/>
    <p:sldLayoutId id="2147488087" r:id="rId7"/>
    <p:sldLayoutId id="2147488088" r:id="rId8"/>
    <p:sldLayoutId id="2147488089" r:id="rId9"/>
    <p:sldLayoutId id="2147488090" r:id="rId10"/>
    <p:sldLayoutId id="214748809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4653EB0D-B9C1-0C42-B6E0-0BA47D69BD63}"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4559498"/>
      </p:ext>
    </p:extLst>
  </p:cSld>
  <p:clrMap bg1="dk2" tx1="lt1" bg2="dk1" tx2="lt2" accent1="accent1" accent2="accent2" accent3="accent3" accent4="accent4" accent5="accent5" accent6="accent6" hlink="hlink" folHlink="folHlink"/>
  <p:sldLayoutIdLst>
    <p:sldLayoutId id="2147488118" r:id="rId1"/>
    <p:sldLayoutId id="2147488119" r:id="rId2"/>
    <p:sldLayoutId id="2147488120" r:id="rId3"/>
    <p:sldLayoutId id="2147488121" r:id="rId4"/>
    <p:sldLayoutId id="2147488122" r:id="rId5"/>
    <p:sldLayoutId id="2147488123" r:id="rId6"/>
    <p:sldLayoutId id="2147488124" r:id="rId7"/>
    <p:sldLayoutId id="2147488125" r:id="rId8"/>
    <p:sldLayoutId id="2147488126" r:id="rId9"/>
    <p:sldLayoutId id="2147488127" r:id="rId10"/>
    <p:sldLayoutId id="214748812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164382"/>
      </p:ext>
    </p:extLst>
  </p:cSld>
  <p:clrMap bg1="lt1" tx1="dk1" bg2="lt2" tx2="dk2" accent1="accent1" accent2="accent2" accent3="accent3" accent4="accent4" accent5="accent5" accent6="accent6" hlink="hlink" folHlink="folHlink"/>
  <p:sldLayoutIdLst>
    <p:sldLayoutId id="2147488130" r:id="rId1"/>
    <p:sldLayoutId id="2147488131" r:id="rId2"/>
    <p:sldLayoutId id="2147488132" r:id="rId3"/>
    <p:sldLayoutId id="2147488133" r:id="rId4"/>
    <p:sldLayoutId id="2147488134" r:id="rId5"/>
    <p:sldLayoutId id="2147488135" r:id="rId6"/>
    <p:sldLayoutId id="2147488136" r:id="rId7"/>
    <p:sldLayoutId id="2147488137" r:id="rId8"/>
    <p:sldLayoutId id="2147488138" r:id="rId9"/>
    <p:sldLayoutId id="2147488139" r:id="rId10"/>
    <p:sldLayoutId id="2147488140" r:id="rId11"/>
    <p:sldLayoutId id="2147488141"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B9CEF7B2-2296-5147-9432-6975C83CF773}"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027202"/>
      </p:ext>
    </p:extLst>
  </p:cSld>
  <p:clrMap bg1="dk2" tx1="lt1" bg2="dk1" tx2="lt2" accent1="accent1" accent2="accent2" accent3="accent3" accent4="accent4" accent5="accent5" accent6="accent6" hlink="hlink" folHlink="folHlink"/>
  <p:sldLayoutIdLst>
    <p:sldLayoutId id="214748814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fld id="{52F367E4-7E1D-FF4E-AF00-438FDA6547A0}" type="datetimeFigureOut">
              <a:rPr lang="en-US" smtClean="0"/>
              <a:pPr defTabSz="457200" fontAlgn="auto">
                <a:spcBef>
                  <a:spcPts val="0"/>
                </a:spcBef>
                <a:spcAft>
                  <a:spcPts val="0"/>
                </a:spcAft>
              </a:pPr>
              <a:t>10/31/22</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pPr defTabSz="457200" eaLnBrk="1" fontAlgn="auto" hangingPunct="1">
                <a:spcBef>
                  <a:spcPts val="0"/>
                </a:spcBef>
                <a:spcAft>
                  <a:spcPts val="0"/>
                </a:spcAft>
              </a:pPr>
              <a:t>‹#›</a:t>
            </a:fld>
            <a:endParaRPr lang="en-US"/>
          </a:p>
        </p:txBody>
      </p:sp>
    </p:spTree>
    <p:extLst>
      <p:ext uri="{BB962C8B-B14F-4D97-AF65-F5344CB8AC3E}">
        <p14:creationId xmlns:p14="http://schemas.microsoft.com/office/powerpoint/2010/main" val="2371251217"/>
      </p:ext>
    </p:extLst>
  </p:cSld>
  <p:clrMap bg1="lt1" tx1="dk1" bg2="lt2" tx2="dk2" accent1="accent1" accent2="accent2" accent3="accent3" accent4="accent4" accent5="accent5" accent6="accent6" hlink="hlink" folHlink="folHlink"/>
  <p:sldLayoutIdLst>
    <p:sldLayoutId id="2147488145" r:id="rId1"/>
    <p:sldLayoutId id="2147488146" r:id="rId2"/>
    <p:sldLayoutId id="2147488147" r:id="rId3"/>
    <p:sldLayoutId id="2147488148" r:id="rId4"/>
    <p:sldLayoutId id="2147488149" r:id="rId5"/>
    <p:sldLayoutId id="2147488150" r:id="rId6"/>
    <p:sldLayoutId id="2147488151" r:id="rId7"/>
    <p:sldLayoutId id="2147488152" r:id="rId8"/>
    <p:sldLayoutId id="2147488153" r:id="rId9"/>
    <p:sldLayoutId id="2147488154" r:id="rId10"/>
    <p:sldLayoutId id="2147488155" r:id="rId11"/>
    <p:sldLayoutId id="214748815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0"/>
            <a:ext cx="9145588" cy="6845300"/>
            <a:chOff x="0" y="0"/>
            <a:chExt cx="5761" cy="4312"/>
          </a:xfrm>
        </p:grpSpPr>
        <p:sp>
          <p:nvSpPr>
            <p:cNvPr id="2362371" name="Rectangle 3"/>
            <p:cNvSpPr>
              <a:spLocks noChangeArrowheads="1"/>
            </p:cNvSpPr>
            <p:nvPr/>
          </p:nvSpPr>
          <p:spPr bwMode="auto">
            <a:xfrm>
              <a:off x="0" y="0"/>
              <a:ext cx="5753" cy="4312"/>
            </a:xfrm>
            <a:prstGeom prst="rect">
              <a:avLst/>
            </a:prstGeom>
            <a:gradFill rotWithShape="0">
              <a:gsLst>
                <a:gs pos="0">
                  <a:srgbClr val="000080"/>
                </a:gs>
                <a:gs pos="100000">
                  <a:srgbClr val="000080">
                    <a:gamma/>
                    <a:shade val="29804"/>
                    <a:invGamma/>
                  </a:srgbClr>
                </a:gs>
              </a:gsLst>
              <a:lin ang="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000080"/>
                </a:solidFill>
              </a:endParaRPr>
            </a:p>
          </p:txBody>
        </p:sp>
        <p:sp useBgFill="1">
          <p:nvSpPr>
            <p:cNvPr id="236237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000080"/>
                </a:solidFill>
              </a:endParaRPr>
            </a:p>
          </p:txBody>
        </p:sp>
      </p:grpSp>
      <p:sp>
        <p:nvSpPr>
          <p:cNvPr id="236237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2362374" name="Rectangle 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03224"/>
      </p:ext>
    </p:extLst>
  </p:cSld>
  <p:clrMap bg1="dk2" tx1="lt1" bg2="dk1" tx2="lt2" accent1="accent1" accent2="accent2" accent3="accent3" accent4="accent4" accent5="accent5" accent6="accent6" hlink="hlink" folHlink="folHlink"/>
  <p:sldLayoutIdLst>
    <p:sldLayoutId id="2147488158" r:id="rId1"/>
    <p:sldLayoutId id="2147488159" r:id="rId2"/>
    <p:sldLayoutId id="2147488160" r:id="rId3"/>
    <p:sldLayoutId id="2147488161" r:id="rId4"/>
    <p:sldLayoutId id="2147488162" r:id="rId5"/>
    <p:sldLayoutId id="2147488163" r:id="rId6"/>
    <p:sldLayoutId id="2147488164" r:id="rId7"/>
    <p:sldLayoutId id="2147488165" r:id="rId8"/>
    <p:sldLayoutId id="2147488166" r:id="rId9"/>
    <p:sldLayoutId id="2147488167" r:id="rId10"/>
    <p:sldLayoutId id="2147488168" r:id="rId11"/>
    <p:sldLayoutId id="214748816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rPr>
              <a:t>Worship in Song – Tom Anderson</a:t>
            </a:r>
          </a:p>
        </p:txBody>
      </p:sp>
    </p:spTree>
    <p:extLst>
      <p:ext uri="{BB962C8B-B14F-4D97-AF65-F5344CB8AC3E}">
        <p14:creationId xmlns:p14="http://schemas.microsoft.com/office/powerpoint/2010/main" val="2807805119"/>
      </p:ext>
    </p:extLst>
  </p:cSld>
  <p:clrMap bg1="lt1" tx1="dk1" bg2="lt2" tx2="dk2" accent1="accent1" accent2="accent2" accent3="accent3" accent4="accent4" accent5="accent5" accent6="accent6" hlink="hlink" folHlink="folHlink"/>
  <p:sldLayoutIdLst>
    <p:sldLayoutId id="2147488171" r:id="rId1"/>
    <p:sldLayoutId id="2147488172" r:id="rId2"/>
    <p:sldLayoutId id="2147488173" r:id="rId3"/>
    <p:sldLayoutId id="2147488174" r:id="rId4"/>
    <p:sldLayoutId id="2147488175" r:id="rId5"/>
    <p:sldLayoutId id="2147488176" r:id="rId6"/>
    <p:sldLayoutId id="2147488177" r:id="rId7"/>
    <p:sldLayoutId id="2147488178" r:id="rId8"/>
    <p:sldLayoutId id="2147488179" r:id="rId9"/>
    <p:sldLayoutId id="2147488180" r:id="rId10"/>
    <p:sldLayoutId id="214748818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1026"/>
          <p:cNvGrpSpPr>
            <a:grpSpLocks/>
          </p:cNvGrpSpPr>
          <p:nvPr/>
        </p:nvGrpSpPr>
        <p:grpSpPr bwMode="auto">
          <a:xfrm>
            <a:off x="0" y="3902075"/>
            <a:ext cx="3400425" cy="2949575"/>
            <a:chOff x="0" y="2458"/>
            <a:chExt cx="2142" cy="1858"/>
          </a:xfrm>
        </p:grpSpPr>
        <p:sp>
          <p:nvSpPr>
            <p:cNvPr id="2267139" name="Freeform 1027"/>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0" name="Freeform 1028"/>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1" name="Freeform 1029"/>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2" name="Freeform 1030"/>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3"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2267144"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2267145"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grpSp>
      <p:sp>
        <p:nvSpPr>
          <p:cNvPr id="2267146" name="Rectangle 103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67147" name="Rectangle 103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7148" name="Rectangle 1036"/>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endParaRPr lang="en-US"/>
          </a:p>
        </p:txBody>
      </p:sp>
      <p:sp>
        <p:nvSpPr>
          <p:cNvPr id="2267149" name="Rectangle 103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endParaRPr lang="en-US"/>
          </a:p>
        </p:txBody>
      </p:sp>
      <p:sp>
        <p:nvSpPr>
          <p:cNvPr id="2267150" name="Rectangle 1038"/>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fld id="{4F72CBE0-1BF7-9544-B71C-FB2F843D988A}" type="slidenum">
              <a:rPr lang="en-US"/>
              <a:pPr>
                <a:defRPr/>
              </a:pPr>
              <a:t>‹#›</a:t>
            </a:fld>
            <a:endParaRPr lang="en-US"/>
          </a:p>
        </p:txBody>
      </p:sp>
    </p:spTree>
    <p:extLst>
      <p:ext uri="{BB962C8B-B14F-4D97-AF65-F5344CB8AC3E}">
        <p14:creationId xmlns:p14="http://schemas.microsoft.com/office/powerpoint/2010/main" val="1985170987"/>
      </p:ext>
    </p:extLst>
  </p:cSld>
  <p:clrMap bg1="dk2" tx1="lt1" bg2="dk1" tx2="lt2" accent1="accent1" accent2="accent2" accent3="accent3" accent4="accent4" accent5="accent5" accent6="accent6" hlink="hlink" folHlink="folHlink"/>
  <p:sldLayoutIdLst>
    <p:sldLayoutId id="2147488195" r:id="rId1"/>
    <p:sldLayoutId id="2147488196" r:id="rId2"/>
    <p:sldLayoutId id="2147488197" r:id="rId3"/>
    <p:sldLayoutId id="2147488198" r:id="rId4"/>
    <p:sldLayoutId id="2147488199" r:id="rId5"/>
    <p:sldLayoutId id="2147488200" r:id="rId6"/>
    <p:sldLayoutId id="2147488201" r:id="rId7"/>
    <p:sldLayoutId id="2147488202" r:id="rId8"/>
    <p:sldLayoutId id="2147488203" r:id="rId9"/>
    <p:sldLayoutId id="2147488204" r:id="rId10"/>
    <p:sldLayoutId id="21474882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fld id="{52F367E4-7E1D-FF4E-AF00-438FDA6547A0}" type="datetimeFigureOut">
              <a:rPr lang="en-US" smtClean="0"/>
              <a:pPr defTabSz="457200" fontAlgn="auto">
                <a:spcBef>
                  <a:spcPts val="0"/>
                </a:spcBef>
                <a:spcAft>
                  <a:spcPts val="0"/>
                </a:spcAft>
              </a:pPr>
              <a:t>10/31/22</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ea typeface="+mn-ea"/>
                <a:cs typeface="+mn-cs"/>
              </a:rPr>
              <a:pPr defTabSz="457200" eaLnBrk="1" fontAlgn="auto" hangingPunct="1">
                <a:spcBef>
                  <a:spcPts val="0"/>
                </a:spcBef>
                <a:spcAft>
                  <a:spcPts val="0"/>
                </a:spcAft>
              </a:pPr>
              <a:t>‹#›</a:t>
            </a:fld>
            <a:endParaRPr lang="en-US">
              <a:ea typeface="+mn-ea"/>
              <a:cs typeface="+mn-cs"/>
            </a:endParaRPr>
          </a:p>
        </p:txBody>
      </p:sp>
    </p:spTree>
    <p:extLst>
      <p:ext uri="{BB962C8B-B14F-4D97-AF65-F5344CB8AC3E}">
        <p14:creationId xmlns:p14="http://schemas.microsoft.com/office/powerpoint/2010/main" val="2971479550"/>
      </p:ext>
    </p:extLst>
  </p:cSld>
  <p:clrMap bg1="lt1" tx1="dk1" bg2="lt2" tx2="dk2" accent1="accent1" accent2="accent2" accent3="accent3" accent4="accent4" accent5="accent5" accent6="accent6" hlink="hlink" folHlink="folHlink"/>
  <p:sldLayoutIdLst>
    <p:sldLayoutId id="2147488207" r:id="rId1"/>
    <p:sldLayoutId id="2147488208"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96" r:id="rId1"/>
    <p:sldLayoutId id="2147487897" r:id="rId2"/>
    <p:sldLayoutId id="2147487898" r:id="rId3"/>
    <p:sldLayoutId id="2147487899" r:id="rId4"/>
    <p:sldLayoutId id="2147487900" r:id="rId5"/>
    <p:sldLayoutId id="2147487901" r:id="rId6"/>
    <p:sldLayoutId id="2147487902" r:id="rId7"/>
    <p:sldLayoutId id="2147487903" r:id="rId8"/>
    <p:sldLayoutId id="2147487904" r:id="rId9"/>
    <p:sldLayoutId id="2147487905" r:id="rId10"/>
    <p:sldLayoutId id="214748790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2F367E4-7E1D-FF4E-AF00-438FDA6547A0}"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10/31/22</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C99E196-A115-2F47-A252-2B1A00B54207}"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88960553"/>
      </p:ext>
    </p:extLst>
  </p:cSld>
  <p:clrMap bg1="lt1" tx1="dk1" bg2="lt2" tx2="dk2" accent1="accent1" accent2="accent2" accent3="accent3" accent4="accent4" accent5="accent5" accent6="accent6" hlink="hlink" folHlink="folHlink"/>
  <p:sldLayoutIdLst>
    <p:sldLayoutId id="2147488211" r:id="rId1"/>
    <p:sldLayoutId id="2147488212" r:id="rId2"/>
    <p:sldLayoutId id="2147488213" r:id="rId3"/>
    <p:sldLayoutId id="2147488214" r:id="rId4"/>
    <p:sldLayoutId id="2147488215" r:id="rId5"/>
    <p:sldLayoutId id="2147488216" r:id="rId6"/>
    <p:sldLayoutId id="2147488217" r:id="rId7"/>
    <p:sldLayoutId id="2147488218" r:id="rId8"/>
    <p:sldLayoutId id="2147488219" r:id="rId9"/>
    <p:sldLayoutId id="2147488220" r:id="rId10"/>
    <p:sldLayoutId id="2147488221" r:id="rId11"/>
    <p:sldLayoutId id="214748822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579280597"/>
      </p:ext>
    </p:extLst>
  </p:cSld>
  <p:clrMap bg1="dk2" tx1="lt1" bg2="dk1" tx2="lt2" accent1="accent1" accent2="accent2" accent3="accent3" accent4="accent4" accent5="accent5" accent6="accent6" hlink="hlink" folHlink="folHlink"/>
  <p:sldLayoutIdLst>
    <p:sldLayoutId id="2147488224" r:id="rId1"/>
    <p:sldLayoutId id="2147488225" r:id="rId2"/>
    <p:sldLayoutId id="2147488226" r:id="rId3"/>
    <p:sldLayoutId id="2147488227" r:id="rId4"/>
    <p:sldLayoutId id="2147488228" r:id="rId5"/>
    <p:sldLayoutId id="2147488229" r:id="rId6"/>
    <p:sldLayoutId id="2147488230" r:id="rId7"/>
    <p:sldLayoutId id="2147488231" r:id="rId8"/>
    <p:sldLayoutId id="2147488232" r:id="rId9"/>
    <p:sldLayoutId id="214748823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eaLnBrk="1" hangingPunct="1">
              <a:defRPr/>
            </a:pPr>
            <a:fld id="{6B2414AF-C472-6F47-AC66-048B40B0E1EC}" type="slidenum">
              <a:rPr lang="en-US">
                <a:solidFill>
                  <a:srgbClr val="EAEAEA"/>
                </a:solidFill>
              </a:rPr>
              <a:pPr eaLnBrk="1" hangingPunct="1">
                <a:defRPr/>
              </a:pPr>
              <a:t>‹#›</a:t>
            </a:fld>
            <a:endParaRPr lang="en-US">
              <a:solidFill>
                <a:srgbClr val="EAEAEA"/>
              </a:solidFill>
            </a:endParaRPr>
          </a:p>
        </p:txBody>
      </p:sp>
    </p:spTree>
    <p:extLst>
      <p:ext uri="{BB962C8B-B14F-4D97-AF65-F5344CB8AC3E}">
        <p14:creationId xmlns:p14="http://schemas.microsoft.com/office/powerpoint/2010/main" val="1201107468"/>
      </p:ext>
    </p:extLst>
  </p:cSld>
  <p:clrMap bg1="dk2" tx1="lt1" bg2="dk1" tx2="lt2" accent1="accent1" accent2="accent2" accent3="accent3" accent4="accent4" accent5="accent5" accent6="accent6" hlink="hlink" folHlink="folHlink"/>
  <p:sldLayoutIdLst>
    <p:sldLayoutId id="2147488236" r:id="rId1"/>
    <p:sldLayoutId id="2147488237" r:id="rId2"/>
    <p:sldLayoutId id="2147488238" r:id="rId3"/>
    <p:sldLayoutId id="2147488239" r:id="rId4"/>
    <p:sldLayoutId id="2147488240" r:id="rId5"/>
    <p:sldLayoutId id="2147488241" r:id="rId6"/>
    <p:sldLayoutId id="2147488242" r:id="rId7"/>
    <p:sldLayoutId id="2147488243" r:id="rId8"/>
    <p:sldLayoutId id="2147488244" r:id="rId9"/>
    <p:sldLayoutId id="2147488245" r:id="rId10"/>
    <p:sldLayoutId id="214748824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1" hangingPunct="1">
              <a:defRPr/>
            </a:pPr>
            <a:fld id="{9516F5E5-B071-0D4F-AACA-22C65A7DC16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1029197407"/>
      </p:ext>
    </p:extLst>
  </p:cSld>
  <p:clrMap bg1="lt1" tx1="dk1" bg2="lt2" tx2="dk2" accent1="accent1" accent2="accent2" accent3="accent3" accent4="accent4" accent5="accent5" accent6="accent6" hlink="hlink" folHlink="folHlink"/>
  <p:sldLayoutIdLst>
    <p:sldLayoutId id="2147488248" r:id="rId1"/>
    <p:sldLayoutId id="2147488249" r:id="rId2"/>
    <p:sldLayoutId id="2147488250" r:id="rId3"/>
    <p:sldLayoutId id="2147488251" r:id="rId4"/>
    <p:sldLayoutId id="2147488252" r:id="rId5"/>
    <p:sldLayoutId id="2147488253" r:id="rId6"/>
    <p:sldLayoutId id="2147488254" r:id="rId7"/>
    <p:sldLayoutId id="2147488255" r:id="rId8"/>
    <p:sldLayoutId id="2147488256" r:id="rId9"/>
    <p:sldLayoutId id="2147488257" r:id="rId10"/>
    <p:sldLayoutId id="214748825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eaLnBrk="1" hangingPunct="1">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eaLnBrk="1" hangingPunct="1">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eaLnBrk="1" hangingPunct="1">
              <a:defRPr/>
            </a:pPr>
            <a:fld id="{4F4197AA-8730-1349-91D6-10A3C9F9ECC9}" type="slidenum">
              <a:rPr lang="en-US">
                <a:solidFill>
                  <a:srgbClr val="FFFFFF"/>
                </a:solidFill>
              </a:rPr>
              <a:pPr eaLnBrk="1" hangingPunct="1">
                <a:defRPr/>
              </a:pPr>
              <a:t>‹#›</a:t>
            </a:fld>
            <a:endParaRPr lang="en-US">
              <a:solidFill>
                <a:srgbClr val="FFFFFF"/>
              </a:solidFill>
            </a:endParaRPr>
          </a:p>
        </p:txBody>
      </p:sp>
    </p:spTree>
    <p:extLst>
      <p:ext uri="{BB962C8B-B14F-4D97-AF65-F5344CB8AC3E}">
        <p14:creationId xmlns:p14="http://schemas.microsoft.com/office/powerpoint/2010/main" val="976473532"/>
      </p:ext>
    </p:extLst>
  </p:cSld>
  <p:clrMap bg1="dk2" tx1="lt1" bg2="dk1" tx2="lt2" accent1="accent1" accent2="accent2" accent3="accent3" accent4="accent4" accent5="accent5" accent6="accent6" hlink="hlink" folHlink="folHlink"/>
  <p:sldLayoutIdLst>
    <p:sldLayoutId id="2147488260" r:id="rId1"/>
    <p:sldLayoutId id="2147488261" r:id="rId2"/>
    <p:sldLayoutId id="2147488262" r:id="rId3"/>
    <p:sldLayoutId id="2147488263" r:id="rId4"/>
    <p:sldLayoutId id="2147488264" r:id="rId5"/>
    <p:sldLayoutId id="2147488265" r:id="rId6"/>
    <p:sldLayoutId id="2147488266" r:id="rId7"/>
    <p:sldLayoutId id="2147488267" r:id="rId8"/>
    <p:sldLayoutId id="2147488268" r:id="rId9"/>
    <p:sldLayoutId id="2147488269" r:id="rId10"/>
    <p:sldLayoutId id="214748827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0" y="0"/>
            <a:ext cx="9132888" cy="6845300"/>
            <a:chOff x="0" y="0"/>
            <a:chExt cx="5753" cy="4312"/>
          </a:xfrm>
        </p:grpSpPr>
        <p:sp>
          <p:nvSpPr>
            <p:cNvPr id="12493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grpSp>
          <p:nvGrpSpPr>
            <p:cNvPr id="12494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2494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4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4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4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grpSp>
        <p:grpSp>
          <p:nvGrpSpPr>
            <p:cNvPr id="124941" name="Group 28"/>
            <p:cNvGrpSpPr>
              <a:grpSpLocks/>
            </p:cNvGrpSpPr>
            <p:nvPr/>
          </p:nvGrpSpPr>
          <p:grpSpPr bwMode="auto">
            <a:xfrm>
              <a:off x="0" y="0"/>
              <a:ext cx="1246" cy="1232"/>
              <a:chOff x="0" y="0"/>
              <a:chExt cx="1246" cy="1232"/>
            </a:xfrm>
          </p:grpSpPr>
          <p:sp>
            <p:nvSpPr>
              <p:cNvPr id="12494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2494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2494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grpSp>
      </p:grpSp>
      <p:sp>
        <p:nvSpPr>
          <p:cNvPr id="3104"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10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24933"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24934"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3108" name="Rectangle 36"/>
          <p:cNvSpPr>
            <a:spLocks noChangeArrowheads="1"/>
          </p:cNvSpPr>
          <p:nvPr/>
        </p:nvSpPr>
        <p:spPr bwMode="auto">
          <a:xfrm>
            <a:off x="179388"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2000" b="1">
                <a:solidFill>
                  <a:srgbClr val="FFD34A"/>
                </a:solidFill>
                <a:cs typeface="Arial" charset="0"/>
              </a:rPr>
              <a:t> </a:t>
            </a:r>
            <a:r>
              <a:rPr lang="en-US" altLang="zh-CN" sz="2000" b="1">
                <a:solidFill>
                  <a:srgbClr val="FFD34A"/>
                </a:solidFill>
                <a:cs typeface="Arial" charset="0"/>
              </a:rPr>
              <a:t>DRESSING</a:t>
            </a:r>
          </a:p>
          <a:p>
            <a:pPr>
              <a:defRPr/>
            </a:pPr>
            <a:r>
              <a:rPr lang="en-US" altLang="zh-CN" sz="2000" b="1">
                <a:solidFill>
                  <a:srgbClr val="FFD34A"/>
                </a:solidFill>
                <a:cs typeface="Arial" charset="0"/>
              </a:rPr>
              <a:t>        THE                                    </a:t>
            </a:r>
          </a:p>
          <a:p>
            <a:pPr>
              <a:defRPr/>
            </a:pPr>
            <a:r>
              <a:rPr lang="en-US" altLang="zh-CN" sz="2000" b="1">
                <a:solidFill>
                  <a:srgbClr val="FFD34A"/>
                </a:solidFill>
                <a:cs typeface="Arial" charset="0"/>
              </a:rPr>
              <a:t>   STAGE</a:t>
            </a:r>
          </a:p>
        </p:txBody>
      </p:sp>
      <p:sp>
        <p:nvSpPr>
          <p:cNvPr id="3109"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20841" name="Text Box 38"/>
          <p:cNvSpPr txBox="1">
            <a:spLocks noChangeArrowheads="1"/>
          </p:cNvSpPr>
          <p:nvPr/>
        </p:nvSpPr>
        <p:spPr bwMode="auto">
          <a:xfrm>
            <a:off x="265113" y="6542088"/>
            <a:ext cx="1030287" cy="244475"/>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 2004 TBBMI</a:t>
            </a:r>
          </a:p>
        </p:txBody>
      </p:sp>
      <p:sp>
        <p:nvSpPr>
          <p:cNvPr id="3111"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8.0.02.</a:t>
            </a:r>
          </a:p>
        </p:txBody>
      </p:sp>
    </p:spTree>
    <p:extLst>
      <p:ext uri="{BB962C8B-B14F-4D97-AF65-F5344CB8AC3E}">
        <p14:creationId xmlns:p14="http://schemas.microsoft.com/office/powerpoint/2010/main" val="1525309345"/>
      </p:ext>
    </p:extLst>
  </p:cSld>
  <p:clrMap bg1="dk2" tx1="lt1" bg2="dk1" tx2="lt2" accent1="accent1" accent2="accent2" accent3="accent3" accent4="accent4" accent5="accent5" accent6="accent6" hlink="hlink" folHlink="folHlink"/>
  <p:sldLayoutIdLst>
    <p:sldLayoutId id="2147488272" r:id="rId1"/>
    <p:sldLayoutId id="2147488273" r:id="rId2"/>
    <p:sldLayoutId id="2147488274" r:id="rId3"/>
    <p:sldLayoutId id="2147488275" r:id="rId4"/>
    <p:sldLayoutId id="2147488276" r:id="rId5"/>
    <p:sldLayoutId id="2147488277" r:id="rId6"/>
    <p:sldLayoutId id="2147488278" r:id="rId7"/>
    <p:sldLayoutId id="2147488279" r:id="rId8"/>
    <p:sldLayoutId id="2147488280" r:id="rId9"/>
    <p:sldLayoutId id="2147488281" r:id="rId10"/>
    <p:sldLayoutId id="2147488282"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pic>
          <p:nvPicPr>
            <p:cNvPr id="126986"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a:defRPr/>
            </a:pPr>
            <a:fld id="{12CFDF48-125D-854F-A2DE-E4C4BEF0F06E}" type="slidenum">
              <a:rPr lang="en-US"/>
              <a:pPr>
                <a:defRPr/>
              </a:pPr>
              <a:t>‹#›</a:t>
            </a:fld>
            <a:endParaRPr lang="en-US"/>
          </a:p>
        </p:txBody>
      </p:sp>
    </p:spTree>
    <p:extLst>
      <p:ext uri="{BB962C8B-B14F-4D97-AF65-F5344CB8AC3E}">
        <p14:creationId xmlns:p14="http://schemas.microsoft.com/office/powerpoint/2010/main" val="3764084363"/>
      </p:ext>
    </p:extLst>
  </p:cSld>
  <p:clrMap bg1="dk2" tx1="lt1" bg2="dk1" tx2="lt2" accent1="accent1" accent2="accent2" accent3="accent3" accent4="accent4" accent5="accent5" accent6="accent6" hlink="hlink" folHlink="folHlink"/>
  <p:sldLayoutIdLst>
    <p:sldLayoutId id="2147488284" r:id="rId1"/>
    <p:sldLayoutId id="2147488285" r:id="rId2"/>
    <p:sldLayoutId id="2147488286" r:id="rId3"/>
    <p:sldLayoutId id="2147488287" r:id="rId4"/>
    <p:sldLayoutId id="2147488288" r:id="rId5"/>
    <p:sldLayoutId id="2147488289" r:id="rId6"/>
    <p:sldLayoutId id="2147488290" r:id="rId7"/>
    <p:sldLayoutId id="2147488291" r:id="rId8"/>
    <p:sldLayoutId id="2147488292" r:id="rId9"/>
    <p:sldLayoutId id="2147488293" r:id="rId10"/>
    <p:sldLayoutId id="2147488294"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35591576"/>
      </p:ext>
    </p:extLst>
  </p:cSld>
  <p:clrMap bg1="lt1" tx1="dk1" bg2="lt2" tx2="dk2" accent1="accent1" accent2="accent2" accent3="accent3" accent4="accent4" accent5="accent5" accent6="accent6" hlink="hlink" folHlink="folHlink"/>
  <p:sldLayoutIdLst>
    <p:sldLayoutId id="2147488296" r:id="rId1"/>
    <p:sldLayoutId id="2147488297" r:id="rId2"/>
    <p:sldLayoutId id="2147488298" r:id="rId3"/>
    <p:sldLayoutId id="2147488299" r:id="rId4"/>
    <p:sldLayoutId id="2147488300" r:id="rId5"/>
    <p:sldLayoutId id="2147488301" r:id="rId6"/>
    <p:sldLayoutId id="2147488302" r:id="rId7"/>
    <p:sldLayoutId id="2147488303" r:id="rId8"/>
    <p:sldLayoutId id="2147488304" r:id="rId9"/>
    <p:sldLayoutId id="2147488305" r:id="rId10"/>
    <p:sldLayoutId id="214748830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39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65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pPr defTabSz="457200" fontAlgn="auto">
              <a:spcBef>
                <a:spcPts val="0"/>
              </a:spcBef>
              <a:spcAft>
                <a:spcPts val="0"/>
              </a:spcAft>
            </a:pPr>
            <a:fld id="{52F367E4-7E1D-FF4E-AF00-438FDA6547A0}" type="datetimeFigureOut">
              <a:rPr lang="en-US" smtClean="0"/>
              <a:pPr defTabSz="457200" fontAlgn="auto">
                <a:spcBef>
                  <a:spcPts val="0"/>
                </a:spcBef>
                <a:spcAft>
                  <a:spcPts val="0"/>
                </a:spcAft>
              </a:pPr>
              <a:t>10/31/22</a:t>
            </a:fld>
            <a:endParaRPr lang="en-US"/>
          </a:p>
        </p:txBody>
      </p:sp>
      <p:sp>
        <p:nvSpPr>
          <p:cNvPr id="465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pPr defTabSz="457200" fontAlgn="auto">
              <a:spcBef>
                <a:spcPts val="0"/>
              </a:spcBef>
              <a:spcAft>
                <a:spcPts val="0"/>
              </a:spcAft>
            </a:pPr>
            <a:endParaRPr lang="en-US"/>
          </a:p>
        </p:txBody>
      </p:sp>
      <p:sp>
        <p:nvSpPr>
          <p:cNvPr id="465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ea typeface="+mn-ea"/>
                <a:cs typeface="+mn-cs"/>
              </a:rPr>
              <a:pPr defTabSz="457200" eaLnBrk="1" fontAlgn="auto" hangingPunct="1">
                <a:spcBef>
                  <a:spcPts val="0"/>
                </a:spcBef>
                <a:spcAft>
                  <a:spcPts val="0"/>
                </a:spcAft>
              </a:pPr>
              <a:t>‹#›</a:t>
            </a:fld>
            <a:endParaRPr lang="en-US">
              <a:ea typeface="+mn-ea"/>
              <a:cs typeface="+mn-cs"/>
            </a:endParaRPr>
          </a:p>
        </p:txBody>
      </p:sp>
    </p:spTree>
    <p:extLst>
      <p:ext uri="{BB962C8B-B14F-4D97-AF65-F5344CB8AC3E}">
        <p14:creationId xmlns:p14="http://schemas.microsoft.com/office/powerpoint/2010/main" val="2661235220"/>
      </p:ext>
    </p:extLst>
  </p:cSld>
  <p:clrMap bg1="lt1" tx1="dk1" bg2="lt2" tx2="dk2" accent1="accent1" accent2="accent2" accent3="accent3" accent4="accent4" accent5="accent5" accent6="accent6" hlink="hlink" folHlink="folHlink"/>
  <p:sldLayoutIdLst>
    <p:sldLayoutId id="2147488308"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eaLnBrk="1" hangingPunct="1">
              <a:defRPr/>
            </a:pPr>
            <a:endParaRPr lang="en-US">
              <a:solidFill>
                <a:srgbClr val="000000"/>
              </a:solidFill>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eaLnBrk="1" hangingPunct="1">
              <a:defRPr/>
            </a:pPr>
            <a:endParaRPr lang="en-US">
              <a:solidFill>
                <a:srgbClr val="000000"/>
              </a:solidFill>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eaLnBrk="1" hangingPunct="1">
              <a:defRPr/>
            </a:pPr>
            <a:fld id="{226CFE29-8597-9F42-ABFE-B07922578D54}" type="slidenum">
              <a:rPr lang="en-US">
                <a:solidFill>
                  <a:srgbClr val="000000"/>
                </a:solidFill>
                <a:cs typeface="Arial"/>
              </a:rPr>
              <a:pPr eaLnBrk="1" hangingPunct="1">
                <a:defRPr/>
              </a:pPr>
              <a:t>‹#›</a:t>
            </a:fld>
            <a:endParaRPr lang="en-US">
              <a:solidFill>
                <a:srgbClr val="000000"/>
              </a:solidFill>
              <a:cs typeface="Arial"/>
            </a:endParaRPr>
          </a:p>
        </p:txBody>
      </p:sp>
    </p:spTree>
    <p:extLst>
      <p:ext uri="{BB962C8B-B14F-4D97-AF65-F5344CB8AC3E}">
        <p14:creationId xmlns:p14="http://schemas.microsoft.com/office/powerpoint/2010/main" val="1511721111"/>
      </p:ext>
    </p:extLst>
  </p:cSld>
  <p:clrMap bg1="lt1" tx1="dk1" bg2="lt2" tx2="dk2" accent1="accent1" accent2="accent2" accent3="accent3" accent4="accent4" accent5="accent5" accent6="accent6" hlink="hlink" folHlink="folHlink"/>
  <p:sldLayoutIdLst>
    <p:sldLayoutId id="2147488310" r:id="rId1"/>
    <p:sldLayoutId id="2147488311" r:id="rId2"/>
    <p:sldLayoutId id="2147488312" r:id="rId3"/>
    <p:sldLayoutId id="2147488313" r:id="rId4"/>
    <p:sldLayoutId id="2147488314" r:id="rId5"/>
    <p:sldLayoutId id="2147488315" r:id="rId6"/>
    <p:sldLayoutId id="2147488316" r:id="rId7"/>
    <p:sldLayoutId id="2147488317" r:id="rId8"/>
    <p:sldLayoutId id="2147488318" r:id="rId9"/>
    <p:sldLayoutId id="2147488319" r:id="rId10"/>
    <p:sldLayoutId id="2147488320" r:id="rId11"/>
    <p:sldLayoutId id="214748832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78FEF526-BFB8-A44D-AAD0-5E3A93CC6F0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999" r:id="rId1"/>
    <p:sldLayoutId id="2147487907" r:id="rId2"/>
    <p:sldLayoutId id="2147487908" r:id="rId3"/>
    <p:sldLayoutId id="2147487909" r:id="rId4"/>
    <p:sldLayoutId id="2147487910" r:id="rId5"/>
    <p:sldLayoutId id="2147487911" r:id="rId6"/>
    <p:sldLayoutId id="2147487912" r:id="rId7"/>
    <p:sldLayoutId id="2147487913" r:id="rId8"/>
    <p:sldLayoutId id="2147487914" r:id="rId9"/>
    <p:sldLayoutId id="2147487915" r:id="rId10"/>
    <p:sldLayoutId id="2147487916" r:id="rId11"/>
    <p:sldLayoutId id="214748791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1936618"/>
      </p:ext>
    </p:extLst>
  </p:cSld>
  <p:clrMap bg1="lt1" tx1="dk1" bg2="lt2" tx2="dk2" accent1="accent1" accent2="accent2" accent3="accent3" accent4="accent4" accent5="accent5" accent6="accent6" hlink="hlink" folHlink="folHlink"/>
  <p:sldLayoutIdLst>
    <p:sldLayoutId id="2147488323" r:id="rId1"/>
    <p:sldLayoutId id="2147488324" r:id="rId2"/>
    <p:sldLayoutId id="2147488325" r:id="rId3"/>
    <p:sldLayoutId id="2147488326" r:id="rId4"/>
    <p:sldLayoutId id="2147488327" r:id="rId5"/>
    <p:sldLayoutId id="2147488328" r:id="rId6"/>
    <p:sldLayoutId id="2147488329" r:id="rId7"/>
    <p:sldLayoutId id="2147488330" r:id="rId8"/>
    <p:sldLayoutId id="2147488331" r:id="rId9"/>
    <p:sldLayoutId id="2147488332" r:id="rId10"/>
    <p:sldLayoutId id="2147488333" r:id="rId11"/>
    <p:sldLayoutId id="2147488334" r:id="rId12"/>
    <p:sldLayoutId id="214748833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762037445"/>
      </p:ext>
    </p:extLst>
  </p:cSld>
  <p:clrMap bg1="lt1" tx1="dk1" bg2="lt2" tx2="dk2" accent1="accent1" accent2="accent2" accent3="accent3" accent4="accent4" accent5="accent5" accent6="accent6" hlink="hlink" folHlink="folHlink"/>
  <p:sldLayoutIdLst>
    <p:sldLayoutId id="2147488337" r:id="rId1"/>
    <p:sldLayoutId id="2147488338" r:id="rId2"/>
    <p:sldLayoutId id="2147488339" r:id="rId3"/>
    <p:sldLayoutId id="2147488340" r:id="rId4"/>
    <p:sldLayoutId id="2147488341" r:id="rId5"/>
    <p:sldLayoutId id="2147488342" r:id="rId6"/>
    <p:sldLayoutId id="2147488343" r:id="rId7"/>
    <p:sldLayoutId id="2147488344" r:id="rId8"/>
    <p:sldLayoutId id="2147488345" r:id="rId9"/>
    <p:sldLayoutId id="2147488346" r:id="rId10"/>
    <p:sldLayoutId id="2147488347" r:id="rId11"/>
    <p:sldLayoutId id="2147488348" r:id="rId12"/>
    <p:sldLayoutId id="21474883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rPr>
              <a:t>Worship in Song – Tom Anderson</a:t>
            </a:r>
          </a:p>
        </p:txBody>
      </p:sp>
    </p:spTree>
    <p:extLst>
      <p:ext uri="{BB962C8B-B14F-4D97-AF65-F5344CB8AC3E}">
        <p14:creationId xmlns:p14="http://schemas.microsoft.com/office/powerpoint/2010/main" val="2258405512"/>
      </p:ext>
    </p:extLst>
  </p:cSld>
  <p:clrMap bg1="lt1" tx1="dk1" bg2="lt2" tx2="dk2" accent1="accent1" accent2="accent2" accent3="accent3" accent4="accent4" accent5="accent5" accent6="accent6" hlink="hlink" folHlink="folHlink"/>
  <p:sldLayoutIdLst>
    <p:sldLayoutId id="2147488351" r:id="rId1"/>
    <p:sldLayoutId id="2147488352" r:id="rId2"/>
    <p:sldLayoutId id="2147488353" r:id="rId3"/>
    <p:sldLayoutId id="2147488354" r:id="rId4"/>
    <p:sldLayoutId id="2147488355" r:id="rId5"/>
    <p:sldLayoutId id="2147488356" r:id="rId6"/>
    <p:sldLayoutId id="2147488357" r:id="rId7"/>
    <p:sldLayoutId id="2147488358" r:id="rId8"/>
    <p:sldLayoutId id="2147488359" r:id="rId9"/>
    <p:sldLayoutId id="2147488360" r:id="rId10"/>
    <p:sldLayoutId id="214748836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eaLnBrk="1" hangingPunct="1">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eaLnBrk="1" hangingPunct="1">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eaLnBrk="1" hangingPunct="1">
              <a:defRPr/>
            </a:pPr>
            <a:fld id="{D85C9387-3A0B-4848-AF66-620769167564}" type="slidenum">
              <a:rPr lang="en-US">
                <a:solidFill>
                  <a:srgbClr val="FFFFFF"/>
                </a:solidFill>
                <a:ea typeface="ＭＳ Ｐゴシック" charset="-128"/>
                <a:cs typeface="ＭＳ Ｐゴシック" charset="-128"/>
              </a:rPr>
              <a:pPr eaLnBrk="1" hangingPunct="1">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4221290532"/>
      </p:ext>
    </p:extLst>
  </p:cSld>
  <p:clrMap bg1="dk2" tx1="lt1" bg2="dk1" tx2="lt2" accent1="accent1" accent2="accent2" accent3="accent3" accent4="accent4" accent5="accent5" accent6="accent6" hlink="hlink" folHlink="folHlink"/>
  <p:sldLayoutIdLst>
    <p:sldLayoutId id="2147488363" r:id="rId1"/>
    <p:sldLayoutId id="2147488364" r:id="rId2"/>
    <p:sldLayoutId id="2147488365" r:id="rId3"/>
    <p:sldLayoutId id="2147488366" r:id="rId4"/>
    <p:sldLayoutId id="2147488367" r:id="rId5"/>
    <p:sldLayoutId id="2147488368" r:id="rId6"/>
    <p:sldLayoutId id="2147488369" r:id="rId7"/>
    <p:sldLayoutId id="2147488370" r:id="rId8"/>
    <p:sldLayoutId id="2147488371" r:id="rId9"/>
    <p:sldLayoutId id="2147488372" r:id="rId10"/>
    <p:sldLayoutId id="214748837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fld id="{52F367E4-7E1D-FF4E-AF00-438FDA6547A0}" type="datetimeFigureOut">
              <a:rPr lang="en-US" smtClean="0"/>
              <a:pPr defTabSz="457200" eaLnBrk="1" fontAlgn="auto" hangingPunct="1">
                <a:spcBef>
                  <a:spcPts val="0"/>
                </a:spcBef>
                <a:spcAft>
                  <a:spcPts val="0"/>
                </a:spcAft>
              </a:pPr>
              <a:t>10/31/22</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ea typeface="+mn-ea"/>
                <a:cs typeface="+mn-cs"/>
              </a:rPr>
              <a:pPr defTabSz="457200" eaLnBrk="1" fontAlgn="auto" hangingPunct="1">
                <a:spcBef>
                  <a:spcPts val="0"/>
                </a:spcBef>
                <a:spcAft>
                  <a:spcPts val="0"/>
                </a:spcAft>
              </a:pPr>
              <a:t>‹#›</a:t>
            </a:fld>
            <a:endParaRPr lang="en-US">
              <a:ea typeface="+mn-ea"/>
              <a:cs typeface="+mn-cs"/>
            </a:endParaRPr>
          </a:p>
        </p:txBody>
      </p:sp>
    </p:spTree>
    <p:extLst>
      <p:ext uri="{BB962C8B-B14F-4D97-AF65-F5344CB8AC3E}">
        <p14:creationId xmlns:p14="http://schemas.microsoft.com/office/powerpoint/2010/main" val="940454584"/>
      </p:ext>
    </p:extLst>
  </p:cSld>
  <p:clrMap bg1="lt1" tx1="dk1" bg2="lt2" tx2="dk2" accent1="accent1" accent2="accent2" accent3="accent3" accent4="accent4" accent5="accent5" accent6="accent6" hlink="hlink" folHlink="folHlink"/>
  <p:sldLayoutIdLst>
    <p:sldLayoutId id="2147488375" r:id="rId1"/>
    <p:sldLayoutId id="2147488376" r:id="rId2"/>
    <p:sldLayoutId id="214748837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070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619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938566"/>
      </p:ext>
    </p:extLst>
  </p:cSld>
  <p:clrMap bg1="dk2" tx1="lt1" bg2="dk1" tx2="lt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eaLnBrk="1" hangingPunct="1">
              <a:defRPr/>
            </a:pPr>
            <a:endParaRPr lang="en-US">
              <a:solidFill>
                <a:srgbClr val="000000"/>
              </a:solidFill>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eaLnBrk="1" hangingPunct="1">
              <a:defRPr/>
            </a:pPr>
            <a:endParaRPr lang="en-US">
              <a:solidFill>
                <a:srgbClr val="000000"/>
              </a:solidFill>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1" hangingPunct="1">
              <a:defRPr/>
            </a:pPr>
            <a:fld id="{4A28C2E9-AFE2-D94F-AB05-408A9C24E297}" type="slidenum">
              <a:rPr lang="en-US">
                <a:solidFill>
                  <a:srgbClr val="000000"/>
                </a:solidFill>
                <a:cs typeface="Arial"/>
              </a:rPr>
              <a:pPr eaLnBrk="1" hangingPunct="1">
                <a:defRPr/>
              </a:pPr>
              <a:t>‹#›</a:t>
            </a:fld>
            <a:endParaRPr lang="en-US">
              <a:solidFill>
                <a:srgbClr val="000000"/>
              </a:solidFill>
              <a:cs typeface="Arial"/>
            </a:endParaRPr>
          </a:p>
        </p:txBody>
      </p:sp>
    </p:spTree>
    <p:extLst>
      <p:ext uri="{BB962C8B-B14F-4D97-AF65-F5344CB8AC3E}">
        <p14:creationId xmlns:p14="http://schemas.microsoft.com/office/powerpoint/2010/main" val="3312310063"/>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4075232677"/>
      </p:ext>
    </p:extLst>
  </p:cSld>
  <p:clrMap bg1="lt1" tx1="dk1" bg2="lt2" tx2="dk2" accent1="accent1" accent2="accent2" accent3="accent3" accent4="accent4" accent5="accent5" accent6="accent6" hlink="hlink" folHlink="folHlink"/>
  <p:sldLayoutIdLst>
    <p:sldLayoutId id="2147488403"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30936578-3DAC-984B-9D41-4D65A8C369EC}"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951454601"/>
      </p:ext>
    </p:extLst>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80022668"/>
      </p:ext>
    </p:extLst>
  </p:cSld>
  <p:clrMap bg1="dk2" tx1="lt1" bg2="dk1" tx2="lt2" accent1="accent1" accent2="accent2" accent3="accent3" accent4="accent4" accent5="accent5" accent6="accent6" hlink="hlink" folHlink="folHlink"/>
  <p:sldLayoutIdLst>
    <p:sldLayoutId id="2147488417" r:id="rId1"/>
    <p:sldLayoutId id="2147488418" r:id="rId2"/>
    <p:sldLayoutId id="2147488419" r:id="rId3"/>
    <p:sldLayoutId id="2147488420" r:id="rId4"/>
    <p:sldLayoutId id="2147488421" r:id="rId5"/>
    <p:sldLayoutId id="2147488422" r:id="rId6"/>
    <p:sldLayoutId id="2147488423" r:id="rId7"/>
    <p:sldLayoutId id="2147488424" r:id="rId8"/>
    <p:sldLayoutId id="2147488425" r:id="rId9"/>
    <p:sldLayoutId id="2147488426" r:id="rId10"/>
    <p:sldLayoutId id="214748842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11" r:id="rId1"/>
    <p:sldLayoutId id="2147488012" r:id="rId2"/>
    <p:sldLayoutId id="2147488013" r:id="rId3"/>
    <p:sldLayoutId id="2147488014" r:id="rId4"/>
    <p:sldLayoutId id="2147488015" r:id="rId5"/>
    <p:sldLayoutId id="2147488016" r:id="rId6"/>
    <p:sldLayoutId id="2147488017" r:id="rId7"/>
    <p:sldLayoutId id="2147488018" r:id="rId8"/>
    <p:sldLayoutId id="2147488019" r:id="rId9"/>
    <p:sldLayoutId id="2147488020" r:id="rId10"/>
    <p:sldLayoutId id="214748802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4354" name="Rectangle 1026"/>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04355" name="Rectangle 1027"/>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04356" name="Text Box 1028"/>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9pPr>
          </a:lstStyle>
          <a:p>
            <a:pPr eaLnBrk="1" hangingPunct="1">
              <a:lnSpc>
                <a:spcPts val="1700"/>
              </a:lnSpc>
              <a:defRPr/>
            </a:pPr>
            <a:r>
              <a:rPr lang="en-US" sz="1400">
                <a:solidFill>
                  <a:srgbClr val="000000"/>
                </a:solidFill>
                <a:latin typeface="Arial" charset="0"/>
                <a:cs typeface="+mn-cs"/>
              </a:rPr>
              <a:t> </a:t>
            </a:r>
          </a:p>
        </p:txBody>
      </p:sp>
      <p:sp>
        <p:nvSpPr>
          <p:cNvPr id="2404357" name="Text Box 1029"/>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9pPr>
          </a:lstStyle>
          <a:p>
            <a:pPr algn="ctr" eaLnBrk="1" hangingPunct="1">
              <a:lnSpc>
                <a:spcPts val="1700"/>
              </a:lnSpc>
              <a:defRPr/>
            </a:pPr>
            <a:r>
              <a:rPr lang="en-US" sz="1400">
                <a:solidFill>
                  <a:srgbClr val="000000"/>
                </a:solidFill>
                <a:latin typeface="Arial" charset="0"/>
                <a:cs typeface="+mn-cs"/>
              </a:rPr>
              <a:t> </a:t>
            </a:r>
          </a:p>
        </p:txBody>
      </p:sp>
    </p:spTree>
  </p:cSld>
  <p:clrMap bg1="lt1" tx1="dk1" bg2="lt2" tx2="dk2" accent1="accent1" accent2="accent2" accent3="accent3" accent4="accent4" accent5="accent5" accent6="accent6" hlink="hlink" folHlink="folHlink"/>
  <p:sldLayoutIdLst>
    <p:sldLayoutId id="2147487953" r:id="rId1"/>
    <p:sldLayoutId id="2147487954" r:id="rId2"/>
    <p:sldLayoutId id="2147487955" r:id="rId3"/>
    <p:sldLayoutId id="2147487956" r:id="rId4"/>
    <p:sldLayoutId id="2147487957" r:id="rId5"/>
    <p:sldLayoutId id="2147487958" r:id="rId6"/>
    <p:sldLayoutId id="2147487959" r:id="rId7"/>
    <p:sldLayoutId id="2147487960" r:id="rId8"/>
    <p:sldLayoutId id="2147487961" r:id="rId9"/>
    <p:sldLayoutId id="2147487962" r:id="rId10"/>
    <p:sldLayoutId id="2147487963"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a:defRPr>
            </a:lvl1pPr>
          </a:lstStyle>
          <a:p>
            <a:pPr>
              <a:defRPr/>
            </a:pPr>
            <a:fld id="{C82B39E4-BCE7-E344-BCE6-A1356B64BE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044" r:id="rId1"/>
    <p:sldLayoutId id="2147488045" r:id="rId2"/>
    <p:sldLayoutId id="2147488046" r:id="rId3"/>
    <p:sldLayoutId id="2147488047" r:id="rId4"/>
    <p:sldLayoutId id="2147488048" r:id="rId5"/>
    <p:sldLayoutId id="2147488049" r:id="rId6"/>
    <p:sldLayoutId id="2147488050" r:id="rId7"/>
    <p:sldLayoutId id="2147488051" r:id="rId8"/>
    <p:sldLayoutId id="2147488052" r:id="rId9"/>
    <p:sldLayoutId id="2147488053" r:id="rId10"/>
    <p:sldLayoutId id="21474880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2712350-87FB-5940-A1E1-11B1B8E696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86" r:id="rId1"/>
    <p:sldLayoutId id="2147487987" r:id="rId2"/>
    <p:sldLayoutId id="2147487988" r:id="rId3"/>
    <p:sldLayoutId id="2147487989" r:id="rId4"/>
    <p:sldLayoutId id="2147487990" r:id="rId5"/>
    <p:sldLayoutId id="2147487991" r:id="rId6"/>
    <p:sldLayoutId id="2147487992" r:id="rId7"/>
    <p:sldLayoutId id="2147487993" r:id="rId8"/>
    <p:sldLayoutId id="2147487994" r:id="rId9"/>
    <p:sldLayoutId id="2147487995" r:id="rId10"/>
    <p:sldLayoutId id="2147487996" r:id="rId11"/>
    <p:sldLayoutId id="214748799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AB19EFAF-D5E7-2040-B74D-C405EE93E11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47527582"/>
      </p:ext>
    </p:extLst>
  </p:cSld>
  <p:clrMap bg1="lt1" tx1="dk1" bg2="lt2" tx2="dk2" accent1="accent1" accent2="accent2" accent3="accent3" accent4="accent4" accent5="accent5" accent6="accent6" hlink="hlink" folHlink="folHlink"/>
  <p:sldLayoutIdLst>
    <p:sldLayoutId id="2147488057" r:id="rId1"/>
    <p:sldLayoutId id="2147488058" r:id="rId2"/>
    <p:sldLayoutId id="2147488059" r:id="rId3"/>
    <p:sldLayoutId id="2147488060" r:id="rId4"/>
    <p:sldLayoutId id="2147488061" r:id="rId5"/>
    <p:sldLayoutId id="2147488062" r:id="rId6"/>
    <p:sldLayoutId id="2147488063" r:id="rId7"/>
    <p:sldLayoutId id="2147488064" r:id="rId8"/>
    <p:sldLayoutId id="2147488065" r:id="rId9"/>
    <p:sldLayoutId id="2147488066" r:id="rId10"/>
    <p:sldLayoutId id="214748806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30.xml"/></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302.xml"/></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171.xml"/></Relationships>
</file>

<file path=ppt/slides/_rels/slide10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7.xml"/><Relationship Id="rId1" Type="http://schemas.openxmlformats.org/officeDocument/2006/relationships/slideLayout" Target="../slideLayouts/slideLayout365.xml"/></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10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212.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212.xml"/><Relationship Id="rId5" Type="http://schemas.openxmlformats.org/officeDocument/2006/relationships/image" Target="../media/image99.png"/><Relationship Id="rId4" Type="http://schemas.openxmlformats.org/officeDocument/2006/relationships/image" Target="../media/image98.png"/></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2.xml"/><Relationship Id="rId1" Type="http://schemas.openxmlformats.org/officeDocument/2006/relationships/slideLayout" Target="../slideLayouts/slideLayout212.xml"/><Relationship Id="rId5" Type="http://schemas.openxmlformats.org/officeDocument/2006/relationships/image" Target="../media/image100.png"/><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0.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3.xml"/><Relationship Id="rId1" Type="http://schemas.openxmlformats.org/officeDocument/2006/relationships/slideLayout" Target="../slideLayouts/slideLayout17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4.xml"/><Relationship Id="rId1" Type="http://schemas.openxmlformats.org/officeDocument/2006/relationships/slideLayout" Target="../slideLayouts/slideLayout7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5.xml"/><Relationship Id="rId1" Type="http://schemas.openxmlformats.org/officeDocument/2006/relationships/slideLayout" Target="../slideLayouts/slideLayout7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6.xml"/><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7.xml"/><Relationship Id="rId1" Type="http://schemas.openxmlformats.org/officeDocument/2006/relationships/slideLayout" Target="../slideLayouts/slideLayout35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8.xml"/><Relationship Id="rId1" Type="http://schemas.openxmlformats.org/officeDocument/2006/relationships/slideLayout" Target="../slideLayouts/slideLayout6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9.xml"/><Relationship Id="rId1" Type="http://schemas.openxmlformats.org/officeDocument/2006/relationships/slideLayout" Target="../slideLayouts/slideLayout392.xml"/><Relationship Id="rId4" Type="http://schemas.openxmlformats.org/officeDocument/2006/relationships/image" Target="../media/image108.png"/></Relationships>
</file>

<file path=ppt/slides/_rels/slide1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0.xml"/><Relationship Id="rId1" Type="http://schemas.openxmlformats.org/officeDocument/2006/relationships/slideLayout" Target="../slideLayouts/slideLayout103.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03.xml"/><Relationship Id="rId1" Type="http://schemas.openxmlformats.org/officeDocument/2006/relationships/themeOverride" Target="../theme/themeOverride5.xml"/><Relationship Id="rId4" Type="http://schemas.openxmlformats.org/officeDocument/2006/relationships/image" Target="../media/image110.png"/></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2.xml"/><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3.xml"/><Relationship Id="rId1" Type="http://schemas.openxmlformats.org/officeDocument/2006/relationships/slideLayout" Target="../slideLayouts/slideLayout58.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4.xml"/><Relationship Id="rId1" Type="http://schemas.openxmlformats.org/officeDocument/2006/relationships/slideLayout" Target="../slideLayouts/slideLayout4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5.xml"/><Relationship Id="rId1" Type="http://schemas.openxmlformats.org/officeDocument/2006/relationships/slideLayout" Target="../slideLayouts/slideLayout392.xml"/><Relationship Id="rId4" Type="http://schemas.openxmlformats.org/officeDocument/2006/relationships/image" Target="../media/image10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3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3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3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0.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0.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4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0.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4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4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30.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30.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30.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0.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54.xml"/><Relationship Id="rId1" Type="http://schemas.openxmlformats.org/officeDocument/2006/relationships/themeOverride" Target="../theme/themeOverride1.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14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10.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10.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10.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3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0.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324.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82.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0.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51.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3.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5.xml"/><Relationship Id="rId1" Type="http://schemas.openxmlformats.org/officeDocument/2006/relationships/slideLayout" Target="../slideLayouts/slideLayout130.xml"/></Relationships>
</file>

<file path=ppt/slides/_rels/slide5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6.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8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95.xml"/><Relationship Id="rId1" Type="http://schemas.openxmlformats.org/officeDocument/2006/relationships/themeOverride" Target="../theme/themeOverride2.xml"/><Relationship Id="rId5" Type="http://schemas.openxmlformats.org/officeDocument/2006/relationships/image" Target="../media/image61.jpeg"/><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9.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7.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3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45.xml"/><Relationship Id="rId1" Type="http://schemas.openxmlformats.org/officeDocument/2006/relationships/themeOverride" Target="../theme/themeOverride3.xml"/><Relationship Id="rId5" Type="http://schemas.openxmlformats.org/officeDocument/2006/relationships/image" Target="../media/image65.png"/><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178.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0.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1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90.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66.xml"/><Relationship Id="rId1" Type="http://schemas.openxmlformats.org/officeDocument/2006/relationships/slideLayout" Target="../slideLayouts/slideLayout240.xml"/><Relationship Id="rId4" Type="http://schemas.openxmlformats.org/officeDocument/2006/relationships/image" Target="../media/image56.jpeg"/></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138.xml"/><Relationship Id="rId4" Type="http://schemas.openxmlformats.org/officeDocument/2006/relationships/image" Target="../media/image55.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19.xml"/></Relationships>
</file>

<file path=ppt/slides/_rels/slide75.xml.rels><?xml version="1.0" encoding="UTF-8" standalone="yes"?>
<Relationships xmlns="http://schemas.openxmlformats.org/package/2006/relationships"><Relationship Id="rId8" Type="http://schemas.openxmlformats.org/officeDocument/2006/relationships/hyperlink" Target="http://www.biblicalstudies.org.uk/chronology.html" TargetMode="External"/><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7" Type="http://schemas.openxmlformats.org/officeDocument/2006/relationships/hyperlink" Target="http://www.bibarch.com/" TargetMode="External"/><Relationship Id="rId2" Type="http://schemas.openxmlformats.org/officeDocument/2006/relationships/notesSlide" Target="../notesSlides/notesSlide69.xml"/><Relationship Id="rId1" Type="http://schemas.openxmlformats.org/officeDocument/2006/relationships/slideLayout" Target="../slideLayouts/slideLayout240.xml"/><Relationship Id="rId6" Type="http://schemas.openxmlformats.org/officeDocument/2006/relationships/hyperlink" Target="http://www.biblicalhorizons.com/biblicalhorizons/ch/" TargetMode="External"/><Relationship Id="rId5" Type="http://schemas.openxmlformats.org/officeDocument/2006/relationships/image" Target="../media/image72.jpeg"/><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240.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240.xml"/><Relationship Id="rId4" Type="http://schemas.openxmlformats.org/officeDocument/2006/relationships/image" Target="../media/image72.jpeg"/></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240.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3.xml"/><Relationship Id="rId1" Type="http://schemas.openxmlformats.org/officeDocument/2006/relationships/slideLayout" Target="../slideLayouts/slideLayout240.xml"/><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0.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141.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257.xml"/><Relationship Id="rId4" Type="http://schemas.openxmlformats.org/officeDocument/2006/relationships/image" Target="../media/image75.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19.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138.xml"/><Relationship Id="rId4" Type="http://schemas.openxmlformats.org/officeDocument/2006/relationships/image" Target="../media/image55.jpeg"/></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8.xml"/><Relationship Id="rId1" Type="http://schemas.openxmlformats.org/officeDocument/2006/relationships/slideLayout" Target="../slideLayouts/slideLayout138.xml"/><Relationship Id="rId4" Type="http://schemas.openxmlformats.org/officeDocument/2006/relationships/image" Target="../media/image54.jpeg"/></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9.xml"/><Relationship Id="rId1" Type="http://schemas.openxmlformats.org/officeDocument/2006/relationships/slideLayout" Target="../slideLayouts/slideLayout138.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0.xml"/><Relationship Id="rId1" Type="http://schemas.openxmlformats.org/officeDocument/2006/relationships/slideLayout" Target="../slideLayouts/slideLayout262.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370.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2.xml"/><Relationship Id="rId1" Type="http://schemas.openxmlformats.org/officeDocument/2006/relationships/slideLayout" Target="../slideLayouts/slideLayout370.xml"/></Relationships>
</file>

<file path=ppt/slides/_rels/slide8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372.xml"/><Relationship Id="rId5" Type="http://schemas.openxmlformats.org/officeDocument/2006/relationships/image" Target="../media/image83.jpeg"/><Relationship Id="rId4" Type="http://schemas.openxmlformats.org/officeDocument/2006/relationships/image" Target="../media/image8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0.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138.xml"/><Relationship Id="rId4" Type="http://schemas.openxmlformats.org/officeDocument/2006/relationships/image" Target="../media/image55.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74.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12.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173.xml"/></Relationships>
</file>

<file path=ppt/slides/_rels/slide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8.xml"/><Relationship Id="rId1" Type="http://schemas.openxmlformats.org/officeDocument/2006/relationships/slideLayout" Target="../slideLayouts/slideLayout186.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229.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0.xml"/><Relationship Id="rId1" Type="http://schemas.openxmlformats.org/officeDocument/2006/relationships/slideLayout" Target="../slideLayouts/slideLayout229.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1.xml"/><Relationship Id="rId1" Type="http://schemas.openxmlformats.org/officeDocument/2006/relationships/slideLayout" Target="../slideLayouts/slideLayout229.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84.xml"/><Relationship Id="rId1" Type="http://schemas.openxmlformats.org/officeDocument/2006/relationships/themeOverride" Target="../theme/themeOverride4.xml"/><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B VAG Rounded Bold" charset="0"/>
            </a:endParaRPr>
          </a:p>
        </p:txBody>
      </p:sp>
      <p:sp>
        <p:nvSpPr>
          <p:cNvPr id="212998" name="Rectangle 6"/>
          <p:cNvSpPr>
            <a:spLocks noGrp="1" noChangeArrowheads="1"/>
          </p:cNvSpPr>
          <p:nvPr>
            <p:ph type="ctrTitle"/>
          </p:nvPr>
        </p:nvSpPr>
        <p:spPr>
          <a:xfrm>
            <a:off x="179512" y="116632"/>
            <a:ext cx="8686800" cy="4191000"/>
          </a:xfrm>
          <a:effectLst>
            <a:outerShdw blurRad="63500" dist="35921" dir="2700000" algn="ctr" rotWithShape="0">
              <a:schemeClr val="tx2">
                <a:alpha val="74998"/>
              </a:schemeClr>
            </a:outerShdw>
          </a:effectLst>
        </p:spPr>
        <p:txBody>
          <a:bodyPr/>
          <a:lstStyle/>
          <a:p>
            <a:pPr eaLnBrk="1" hangingPunct="1">
              <a:defRPr/>
            </a:pPr>
            <a:r>
              <a:rPr lang="ar-JO" altLang="ja-JP" sz="6600" b="1" i="1" dirty="0">
                <a:solidFill>
                  <a:schemeClr val="bg1"/>
                </a:solidFill>
                <a:effectLst>
                  <a:glow rad="101600">
                    <a:schemeClr val="tx1">
                      <a:alpha val="75000"/>
                    </a:schemeClr>
                  </a:glow>
                </a:effectLst>
                <a:latin typeface="Arial"/>
                <a:cs typeface="+mj-cs"/>
              </a:rPr>
              <a:t>الخليقة بحسب سفر التكوين</a:t>
            </a:r>
            <a:br>
              <a:rPr lang="en-US" altLang="ja-JP" sz="6600" b="1" i="1" dirty="0">
                <a:solidFill>
                  <a:schemeClr val="bg1"/>
                </a:solidFill>
                <a:effectLst>
                  <a:glow rad="101600">
                    <a:schemeClr val="tx1">
                      <a:alpha val="75000"/>
                    </a:schemeClr>
                  </a:glow>
                </a:effectLst>
                <a:latin typeface="Arial"/>
                <a:cs typeface="+mj-cs"/>
              </a:rPr>
            </a:br>
            <a:r>
              <a:rPr lang="ar-JO" altLang="ja-JP" sz="6600" b="1" i="1" dirty="0">
                <a:solidFill>
                  <a:schemeClr val="bg1"/>
                </a:solidFill>
                <a:effectLst>
                  <a:glow rad="101600">
                    <a:schemeClr val="tx1">
                      <a:alpha val="75000"/>
                    </a:schemeClr>
                  </a:glow>
                </a:effectLst>
                <a:latin typeface="Arial"/>
                <a:cs typeface="+mj-cs"/>
              </a:rPr>
              <a:t>حرفية أم أدبية ؟</a:t>
            </a:r>
            <a:endParaRPr lang="en-US" sz="6600" b="1" i="1" dirty="0">
              <a:solidFill>
                <a:schemeClr val="bg1"/>
              </a:solidFill>
              <a:effectLst>
                <a:glow rad="101600">
                  <a:schemeClr val="tx1">
                    <a:alpha val="75000"/>
                  </a:schemeClr>
                </a:glow>
              </a:effectLst>
              <a:latin typeface="Kosher-Normal" charset="0"/>
              <a:cs typeface="+mj-cs"/>
            </a:endParaRPr>
          </a:p>
        </p:txBody>
      </p:sp>
      <p:sp>
        <p:nvSpPr>
          <p:cNvPr id="8" name="Rectangle 6"/>
          <p:cNvSpPr txBox="1">
            <a:spLocks noChangeArrowheads="1"/>
          </p:cNvSpPr>
          <p:nvPr/>
        </p:nvSpPr>
        <p:spPr bwMode="auto">
          <a:xfrm>
            <a:off x="251520" y="4221088"/>
            <a:ext cx="8686800" cy="1309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ar-JO" altLang="ja-JP" b="1" dirty="0">
                <a:solidFill>
                  <a:schemeClr val="bg1"/>
                </a:solidFill>
                <a:effectLst>
                  <a:glow rad="101600">
                    <a:schemeClr val="tx1">
                      <a:alpha val="75000"/>
                    </a:schemeClr>
                  </a:glow>
                </a:effectLst>
                <a:latin typeface="Arial"/>
                <a:cs typeface="+mj-cs"/>
              </a:rPr>
              <a:t>د. ريك جريفيث</a:t>
            </a:r>
            <a:br>
              <a:rPr lang="en-US" altLang="ja-JP" sz="3200" b="1" dirty="0">
                <a:solidFill>
                  <a:schemeClr val="bg1"/>
                </a:solidFill>
                <a:effectLst>
                  <a:glow rad="101600">
                    <a:schemeClr val="tx1">
                      <a:alpha val="75000"/>
                    </a:schemeClr>
                  </a:glow>
                </a:effectLst>
                <a:latin typeface="Arial"/>
                <a:cs typeface="+mj-cs"/>
              </a:rPr>
            </a:br>
            <a:r>
              <a:rPr lang="ar-JO" altLang="ja-JP" sz="3200" b="1" i="1" dirty="0">
                <a:solidFill>
                  <a:schemeClr val="bg1"/>
                </a:solidFill>
                <a:effectLst>
                  <a:glow rad="101600">
                    <a:schemeClr val="tx1">
                      <a:alpha val="75000"/>
                    </a:schemeClr>
                  </a:glow>
                </a:effectLst>
                <a:latin typeface="Arial"/>
                <a:cs typeface="+mj-cs"/>
              </a:rPr>
              <a:t>مؤسسة الدراسات اللاهوتية الأردنية</a:t>
            </a:r>
            <a:endParaRPr lang="en-US" sz="3200" b="1" i="1" dirty="0">
              <a:solidFill>
                <a:schemeClr val="bg1"/>
              </a:solidFill>
              <a:effectLst>
                <a:glow rad="101600">
                  <a:schemeClr val="tx1">
                    <a:alpha val="75000"/>
                  </a:schemeClr>
                </a:glow>
              </a:effectLst>
              <a:latin typeface="Kosher-Normal" charset="0"/>
              <a:cs typeface="+mj-cs"/>
            </a:endParaRPr>
          </a:p>
        </p:txBody>
      </p:sp>
      <p:sp>
        <p:nvSpPr>
          <p:cNvPr id="9"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b="1" kern="0" dirty="0">
                <a:solidFill>
                  <a:srgbClr val="FFFFFF"/>
                </a:solidFill>
                <a:effectLst>
                  <a:outerShdw blurRad="38100" dist="38100" dir="2700000" algn="tl">
                    <a:srgbClr val="000000"/>
                  </a:outerShdw>
                </a:effectLst>
                <a:latin typeface="Arial"/>
                <a:cs typeface="Arial"/>
              </a:rPr>
              <a:t>متوفر على رابط الخليقة </a:t>
            </a:r>
            <a:r>
              <a:rPr lang="en-US" b="1" kern="0" dirty="0">
                <a:solidFill>
                  <a:srgbClr val="FFFFFF"/>
                </a:solidFill>
                <a:effectLst>
                  <a:outerShdw blurRad="38100" dist="38100" dir="2700000" algn="tl">
                    <a:srgbClr val="000000"/>
                  </a:outerShdw>
                </a:effectLst>
                <a:latin typeface="Arial"/>
                <a:cs typeface="Arial"/>
              </a:rPr>
              <a:t> BibleStudyDownloads.org</a:t>
            </a:r>
          </a:p>
        </p:txBody>
      </p:sp>
    </p:spTree>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867" name="Rectangle 3"/>
          <p:cNvSpPr>
            <a:spLocks noGrp="1" noRot="1" noChangeArrowheads="1"/>
          </p:cNvSpPr>
          <p:nvPr>
            <p:ph type="title" idx="4294967295"/>
          </p:nvPr>
        </p:nvSpPr>
        <p:spPr>
          <a:xfrm>
            <a:off x="6172200" y="0"/>
            <a:ext cx="2895600" cy="609600"/>
          </a:xfrm>
        </p:spPr>
        <p:txBody>
          <a:bodyPr/>
          <a:lstStyle/>
          <a:p>
            <a:pPr algn="r" eaLnBrk="1" hangingPunct="1">
              <a:defRPr/>
            </a:pPr>
            <a:r>
              <a:rPr lang="en-US" sz="3600" b="1">
                <a:latin typeface="Arial" charset="0"/>
                <a:ea typeface="ＭＳ Ｐゴシック" charset="0"/>
                <a:cs typeface="Arial" charset="0"/>
              </a:rPr>
              <a:t>Second Day</a:t>
            </a:r>
          </a:p>
        </p:txBody>
      </p:sp>
      <p:pic>
        <p:nvPicPr>
          <p:cNvPr id="200706" name="Picture 8" descr="npo0000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263"/>
            <a:ext cx="9144000" cy="6994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0868" name="Text Box 4"/>
          <p:cNvSpPr txBox="1">
            <a:spLocks noChangeArrowheads="1"/>
          </p:cNvSpPr>
          <p:nvPr/>
        </p:nvSpPr>
        <p:spPr bwMode="auto">
          <a:xfrm>
            <a:off x="1809750" y="762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الثاني</a:t>
            </a:r>
            <a:endParaRPr lang="en-US" sz="3600" b="1" dirty="0">
              <a:solidFill>
                <a:srgbClr val="FFFFFF"/>
              </a:solidFill>
              <a:effectLst>
                <a:outerShdw blurRad="38100" dist="38100" dir="2700000" algn="tl">
                  <a:srgbClr val="000000"/>
                </a:outerShdw>
              </a:effectLst>
              <a:cs typeface="Arial" charset="0"/>
            </a:endParaRPr>
          </a:p>
        </p:txBody>
      </p:sp>
      <p:sp>
        <p:nvSpPr>
          <p:cNvPr id="2340869" name="Text Box 5"/>
          <p:cNvSpPr txBox="1">
            <a:spLocks noChangeArrowheads="1"/>
          </p:cNvSpPr>
          <p:nvPr/>
        </p:nvSpPr>
        <p:spPr bwMode="auto">
          <a:xfrm>
            <a:off x="1266825" y="5486400"/>
            <a:ext cx="726757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كان مساء و كان صباح يوماً ثانياً (8ب)</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9584136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764704"/>
            <a:ext cx="9159349" cy="6093296"/>
          </a:xfrm>
          <a:prstGeom prst="rect">
            <a:avLst/>
          </a:prstGeom>
        </p:spPr>
      </p:pic>
      <p:sp>
        <p:nvSpPr>
          <p:cNvPr id="780290"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تكوين : حرفي أم أدبي</a:t>
            </a:r>
            <a:endParaRPr lang="en-US" b="1" dirty="0">
              <a:latin typeface="Arial" charset="0"/>
              <a:ea typeface="ＭＳ Ｐゴシック" charset="0"/>
            </a:endParaRPr>
          </a:p>
        </p:txBody>
      </p:sp>
      <p:grpSp>
        <p:nvGrpSpPr>
          <p:cNvPr id="63" name="Group 62"/>
          <p:cNvGrpSpPr>
            <a:grpSpLocks noChangeAspect="1"/>
          </p:cNvGrpSpPr>
          <p:nvPr/>
        </p:nvGrpSpPr>
        <p:grpSpPr bwMode="auto">
          <a:xfrm>
            <a:off x="1755762" y="1055249"/>
            <a:ext cx="4139227" cy="4035548"/>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65" name="TextBox 64"/>
            <p:cNvSpPr txBox="1"/>
            <p:nvPr/>
          </p:nvSpPr>
          <p:spPr>
            <a:xfrm>
              <a:off x="3515788" y="3327021"/>
              <a:ext cx="980208" cy="233401"/>
            </a:xfrm>
            <a:prstGeom prst="rect">
              <a:avLst/>
            </a:prstGeom>
            <a:noFill/>
          </p:spPr>
          <p:txBody>
            <a:bodyPr wrap="square">
              <a:spAutoFit/>
            </a:bodyPr>
            <a:lstStyle/>
            <a:p>
              <a:pPr algn="ctr">
                <a:defRPr/>
              </a:pPr>
              <a:r>
                <a:rPr lang="ar-JO" sz="2800" b="1" dirty="0">
                  <a:solidFill>
                    <a:srgbClr val="FFFFFF"/>
                  </a:solidFill>
                  <a:effectLst>
                    <a:outerShdw blurRad="38100" dist="38100" dir="2700000" algn="tl">
                      <a:srgbClr val="000000">
                        <a:alpha val="43137"/>
                      </a:srgbClr>
                    </a:outerShdw>
                  </a:effectLst>
                  <a:latin typeface="Arial"/>
                  <a:cs typeface="Arial"/>
                </a:rPr>
                <a:t>حرفي ؟</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66" name="Group 65"/>
          <p:cNvGrpSpPr>
            <a:grpSpLocks noChangeAspect="1"/>
          </p:cNvGrpSpPr>
          <p:nvPr/>
        </p:nvGrpSpPr>
        <p:grpSpPr bwMode="auto">
          <a:xfrm>
            <a:off x="4007793" y="1044839"/>
            <a:ext cx="4042053" cy="4035548"/>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algn="ctr">
                <a:defRPr/>
              </a:pPr>
              <a:endParaRPr lang="en-US" sz="2800" b="1" dirty="0">
                <a:solidFill>
                  <a:srgbClr val="FFFFFF"/>
                </a:solidFill>
                <a:effectLst>
                  <a:outerShdw blurRad="38100" dist="38100" dir="2700000" algn="tl">
                    <a:srgbClr val="000000">
                      <a:alpha val="43137"/>
                    </a:srgbClr>
                  </a:outerShdw>
                </a:effectLst>
                <a:latin typeface="Arial"/>
                <a:cs typeface="Arial"/>
              </a:endParaRPr>
            </a:p>
          </p:txBody>
        </p:sp>
      </p:grpSp>
      <p:sp>
        <p:nvSpPr>
          <p:cNvPr id="70" name="TextBox 69"/>
          <p:cNvSpPr txBox="1"/>
          <p:nvPr/>
        </p:nvSpPr>
        <p:spPr bwMode="auto">
          <a:xfrm>
            <a:off x="3419872" y="2286081"/>
            <a:ext cx="2793260" cy="954107"/>
          </a:xfrm>
          <a:prstGeom prst="rect">
            <a:avLst/>
          </a:prstGeom>
          <a:noFill/>
        </p:spPr>
        <p:txBody>
          <a:bodyPr wrap="square">
            <a:spAutoFit/>
          </a:bodyPr>
          <a:lstStyle/>
          <a:p>
            <a:pPr algn="ctr">
              <a:defRPr/>
            </a:pPr>
            <a:r>
              <a:rPr lang="ar-JO" sz="2800" b="1" dirty="0">
                <a:solidFill>
                  <a:srgbClr val="FFFFFF"/>
                </a:solidFill>
                <a:effectLst>
                  <a:outerShdw blurRad="38100" dist="38100" dir="2700000" algn="tl">
                    <a:srgbClr val="000000">
                      <a:alpha val="43137"/>
                    </a:srgbClr>
                  </a:outerShdw>
                </a:effectLst>
                <a:latin typeface="Arial"/>
                <a:cs typeface="Arial"/>
              </a:rPr>
              <a:t>تاريخ</a:t>
            </a:r>
          </a:p>
          <a:p>
            <a:pPr algn="ctr">
              <a:defRPr/>
            </a:pPr>
            <a:r>
              <a:rPr lang="ar-JO" sz="2800" b="1" dirty="0">
                <a:solidFill>
                  <a:srgbClr val="FFFFFF"/>
                </a:solidFill>
                <a:effectLst>
                  <a:outerShdw blurRad="38100" dist="38100" dir="2700000" algn="tl">
                    <a:srgbClr val="000000">
                      <a:alpha val="43137"/>
                    </a:srgbClr>
                  </a:outerShdw>
                </a:effectLst>
                <a:latin typeface="Arial"/>
                <a:cs typeface="Arial"/>
              </a:rPr>
              <a:t>لاهوتي</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sp>
        <p:nvSpPr>
          <p:cNvPr id="33" name="TextBox 32"/>
          <p:cNvSpPr txBox="1"/>
          <p:nvPr/>
        </p:nvSpPr>
        <p:spPr bwMode="auto">
          <a:xfrm>
            <a:off x="6143328" y="2315192"/>
            <a:ext cx="2019563" cy="523220"/>
          </a:xfrm>
          <a:prstGeom prst="rect">
            <a:avLst/>
          </a:prstGeom>
          <a:noFill/>
        </p:spPr>
        <p:txBody>
          <a:bodyPr wrap="square">
            <a:spAutoFit/>
          </a:bodyPr>
          <a:lstStyle/>
          <a:p>
            <a:pPr algn="ctr">
              <a:defRPr/>
            </a:pPr>
            <a:r>
              <a:rPr lang="ar-JO" sz="2800" b="1" dirty="0">
                <a:solidFill>
                  <a:srgbClr val="FFFFFF"/>
                </a:solidFill>
                <a:effectLst>
                  <a:outerShdw blurRad="38100" dist="38100" dir="2700000" algn="tl">
                    <a:srgbClr val="000000">
                      <a:alpha val="43137"/>
                    </a:srgbClr>
                  </a:outerShdw>
                </a:effectLst>
                <a:latin typeface="Arial"/>
                <a:cs typeface="Arial"/>
              </a:rPr>
              <a:t>أدبي ؟</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0054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9.76033E-7 -1.14762E-6 L -0.19642 0.00301 " pathEditMode="relative" rAng="0" ptsTypes="AA">
                                      <p:cBhvr>
                                        <p:cTn id="22" dur="2000" fill="hold"/>
                                        <p:tgtEl>
                                          <p:spTgt spid="66"/>
                                        </p:tgtEl>
                                        <p:attrNameLst>
                                          <p:attrName>ppt_x</p:attrName>
                                          <p:attrName>ppt_y</p:attrName>
                                        </p:attrNameLst>
                                      </p:cBhvr>
                                      <p:rCtr x="-9830" y="139"/>
                                    </p:animMotion>
                                  </p:childTnLst>
                                </p:cTn>
                              </p:par>
                              <p:par>
                                <p:cTn id="23" presetID="3" presetClass="entr" presetSubtype="1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blinds(horizontal)">
                                      <p:cBhvr>
                                        <p:cTn id="2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33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58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63395" name="Rectangle 3"/>
          <p:cNvSpPr>
            <a:spLocks noGrp="1" noChangeArrowheads="1"/>
          </p:cNvSpPr>
          <p:nvPr>
            <p:ph type="title"/>
          </p:nvPr>
        </p:nvSpPr>
        <p:spPr>
          <a:xfrm>
            <a:off x="685800" y="304800"/>
            <a:ext cx="7772400" cy="1143000"/>
          </a:xfrm>
        </p:spPr>
        <p:txBody>
          <a:bodyPr/>
          <a:lstStyle/>
          <a:p>
            <a:pPr>
              <a:defRPr/>
            </a:pPr>
            <a:r>
              <a:rPr lang="ar-JO" dirty="0">
                <a:solidFill>
                  <a:schemeClr val="tx1"/>
                </a:solidFill>
                <a:cs typeface="+mj-cs"/>
              </a:rPr>
              <a:t>الله كملك في تكوين 1</a:t>
            </a:r>
            <a:endParaRPr lang="en-US" dirty="0">
              <a:cs typeface="+mj-cs"/>
            </a:endParaRPr>
          </a:p>
        </p:txBody>
      </p:sp>
      <p:sp>
        <p:nvSpPr>
          <p:cNvPr id="2363396" name="Rectangle 4"/>
          <p:cNvSpPr>
            <a:spLocks noChangeArrowheads="1"/>
          </p:cNvSpPr>
          <p:nvPr/>
        </p:nvSpPr>
        <p:spPr bwMode="auto">
          <a:xfrm>
            <a:off x="457200" y="1905000"/>
            <a:ext cx="86106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rPr>
              <a:t>الله غير مخلوق (1 : 1)</a:t>
            </a:r>
            <a:endParaRPr lang="en-US" sz="3600" b="1" dirty="0">
              <a:solidFill>
                <a:srgbClr val="FFFFFF"/>
              </a:solidFill>
              <a:effectLst>
                <a:outerShdw blurRad="50800" dist="76200" dir="2700000" algn="tl" rotWithShape="0">
                  <a:srgbClr val="000000">
                    <a:alpha val="90000"/>
                  </a:srgbClr>
                </a:outerShdw>
              </a:effectLst>
            </a:endParaRPr>
          </a:p>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rPr>
              <a:t>الخلق بالكلمة فقط (1 : 4)</a:t>
            </a:r>
            <a:endParaRPr lang="en-US" sz="3600" b="1" dirty="0">
              <a:solidFill>
                <a:srgbClr val="FFFFFF"/>
              </a:solidFill>
              <a:effectLst>
                <a:outerShdw blurRad="50800" dist="76200" dir="2700000" algn="tl" rotWithShape="0">
                  <a:srgbClr val="000000">
                    <a:alpha val="90000"/>
                  </a:srgbClr>
                </a:outerShdw>
              </a:effectLst>
            </a:endParaRPr>
          </a:p>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rPr>
              <a:t>الخلق بسهولة</a:t>
            </a:r>
            <a:endParaRPr lang="en-US" sz="3600" b="1" dirty="0">
              <a:solidFill>
                <a:srgbClr val="FFFFFF"/>
              </a:solidFill>
              <a:effectLst>
                <a:outerShdw blurRad="50800" dist="76200" dir="2700000" algn="tl" rotWithShape="0">
                  <a:srgbClr val="000000">
                    <a:alpha val="90000"/>
                  </a:srgbClr>
                </a:outerShdw>
              </a:effectLst>
            </a:endParaRPr>
          </a:p>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rPr>
              <a:t>الشمس و القمر (آلهة) مخلوقة (1 : 16)</a:t>
            </a:r>
            <a:endParaRPr lang="en-US" sz="3600" b="1" dirty="0">
              <a:solidFill>
                <a:srgbClr val="FFFFFF"/>
              </a:solidFill>
              <a:effectLst>
                <a:outerShdw blurRad="50800" dist="76200" dir="2700000" algn="tl" rotWithShape="0">
                  <a:srgbClr val="000000">
                    <a:alpha val="90000"/>
                  </a:srgbClr>
                </a:outerShdw>
              </a:effectLst>
            </a:endParaRPr>
          </a:p>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rPr>
              <a:t>مشاركة الحكم مع الإنسان (1 : 26)</a:t>
            </a:r>
            <a:endParaRPr lang="en-US" sz="3600" b="1" dirty="0">
              <a:solidFill>
                <a:srgbClr val="FFFFFF"/>
              </a:solidFill>
              <a:effectLst>
                <a:outerShdw blurRad="50800" dist="76200" dir="2700000" algn="tl" rotWithShape="0">
                  <a:srgbClr val="000000">
                    <a:alpha val="90000"/>
                  </a:srgbClr>
                </a:outerShdw>
              </a:effectLst>
            </a:endParaRPr>
          </a:p>
        </p:txBody>
      </p:sp>
    </p:spTree>
    <p:extLst>
      <p:ext uri="{BB962C8B-B14F-4D97-AF65-F5344CB8AC3E}">
        <p14:creationId xmlns:p14="http://schemas.microsoft.com/office/powerpoint/2010/main" val="100744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33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33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633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6339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633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396"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pPr indent="0" eaLnBrk="1" hangingPunct="1">
              <a:defRPr/>
            </a:pPr>
            <a:r>
              <a:rPr lang="en-US">
                <a:cs typeface="+mj-cs"/>
              </a:rPr>
              <a:t>Blocks-Genesis Doctrine &amp; Doctrines 00405</a:t>
            </a:r>
          </a:p>
        </p:txBody>
      </p:sp>
      <p:sp>
        <p:nvSpPr>
          <p:cNvPr id="413699"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37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p>
        </p:txBody>
      </p:sp>
      <p:sp>
        <p:nvSpPr>
          <p:cNvPr id="413701" name="AutoShape 5"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4000" b="1" dirty="0">
                <a:effectLst>
                  <a:outerShdw blurRad="38100" dist="38100" dir="2700000" algn="tl">
                    <a:srgbClr val="DDDDDD"/>
                  </a:outerShdw>
                </a:effectLst>
                <a:latin typeface="Arial Black" charset="0"/>
              </a:rPr>
              <a:t>تكوين</a:t>
            </a:r>
            <a:endParaRPr lang="en-US" b="1" dirty="0"/>
          </a:p>
        </p:txBody>
      </p:sp>
      <p:sp>
        <p:nvSpPr>
          <p:cNvPr id="413702"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العقيدة</a:t>
            </a:r>
            <a:endParaRPr lang="en-US" sz="2000" b="1" dirty="0">
              <a:latin typeface="Arial Narrow Bold" charset="0"/>
            </a:endParaRPr>
          </a:p>
        </p:txBody>
      </p:sp>
      <p:sp>
        <p:nvSpPr>
          <p:cNvPr id="413703" name="AutoShape 7"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4000" b="1" dirty="0">
                <a:effectLst>
                  <a:outerShdw blurRad="38100" dist="38100" dir="2700000" algn="tl">
                    <a:srgbClr val="DDDDDD"/>
                  </a:outerShdw>
                </a:effectLst>
                <a:latin typeface="Arial Black" charset="0"/>
              </a:rPr>
              <a:t>تكوين</a:t>
            </a:r>
            <a:endParaRPr lang="en-US" b="1" dirty="0"/>
          </a:p>
        </p:txBody>
      </p:sp>
      <p:sp>
        <p:nvSpPr>
          <p:cNvPr id="413704" name="AutoShape 8"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أسبوع 7 أيام</a:t>
            </a:r>
            <a:endParaRPr lang="en-US" sz="2000" b="1" dirty="0">
              <a:latin typeface="Arial Narrow Bold" charset="0"/>
            </a:endParaRPr>
          </a:p>
        </p:txBody>
      </p:sp>
      <p:sp>
        <p:nvSpPr>
          <p:cNvPr id="413705" name="AutoShape 9"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العمل</a:t>
            </a:r>
            <a:endParaRPr lang="en-US" sz="2000" b="1" dirty="0">
              <a:latin typeface="Arial Narrow Bold" charset="0"/>
            </a:endParaRPr>
          </a:p>
        </p:txBody>
      </p:sp>
      <p:sp>
        <p:nvSpPr>
          <p:cNvPr id="413706" name="AutoShape 10"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السيادة</a:t>
            </a:r>
            <a:endParaRPr lang="en-US" sz="2000" b="1" dirty="0">
              <a:latin typeface="Arial Narrow Bold" charset="0"/>
            </a:endParaRPr>
          </a:p>
        </p:txBody>
      </p:sp>
      <p:sp>
        <p:nvSpPr>
          <p:cNvPr id="413707" name="AutoShape 11"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اللعنة</a:t>
            </a:r>
            <a:endParaRPr lang="en-US" sz="2000" b="1" dirty="0">
              <a:latin typeface="Arial Narrow Bold" charset="0"/>
            </a:endParaRPr>
          </a:p>
        </p:txBody>
      </p:sp>
      <p:sp>
        <p:nvSpPr>
          <p:cNvPr id="413708" name="AutoShape 12"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آدم الأخير</a:t>
            </a:r>
            <a:endParaRPr lang="en-US" sz="2000" b="1" dirty="0">
              <a:latin typeface="Arial Narrow Bold" charset="0"/>
            </a:endParaRPr>
          </a:p>
        </p:txBody>
      </p:sp>
      <p:sp>
        <p:nvSpPr>
          <p:cNvPr id="413709" name="AutoShape 13"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المجيء الأول</a:t>
            </a:r>
            <a:endParaRPr lang="en-US" sz="2000" b="1" dirty="0">
              <a:latin typeface="Arial Narrow Bold" charset="0"/>
            </a:endParaRPr>
          </a:p>
        </p:txBody>
      </p:sp>
      <p:sp>
        <p:nvSpPr>
          <p:cNvPr id="413710" name="AutoShape 14"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المجيء الثاني</a:t>
            </a:r>
            <a:endParaRPr lang="en-US" sz="2000" b="1" dirty="0">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370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370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370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370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370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1370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1370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13708"/>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413709"/>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413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animBg="1" autoUpdateAnimBg="0"/>
      <p:bldP spid="413702" grpId="0" animBg="1" autoUpdateAnimBg="0"/>
      <p:bldP spid="413703" grpId="0" animBg="1" autoUpdateAnimBg="0"/>
      <p:bldP spid="413704" grpId="0" animBg="1" autoUpdateAnimBg="0"/>
      <p:bldP spid="413705" grpId="0" animBg="1" autoUpdateAnimBg="0"/>
      <p:bldP spid="413706" grpId="0" animBg="1" autoUpdateAnimBg="0"/>
      <p:bldP spid="413707" grpId="0" animBg="1" autoUpdateAnimBg="0"/>
      <p:bldP spid="413708" grpId="0" animBg="1" autoUpdateAnimBg="0"/>
      <p:bldP spid="413709" grpId="0" animBg="1" autoUpdateAnimBg="0"/>
      <p:bldP spid="413710"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ndParaRPr>
          </a:p>
        </p:txBody>
      </p:sp>
      <p:sp>
        <p:nvSpPr>
          <p:cNvPr id="2" name="TextBox 1"/>
          <p:cNvSpPr txBox="1"/>
          <p:nvPr/>
        </p:nvSpPr>
        <p:spPr>
          <a:xfrm>
            <a:off x="12616" y="-4919"/>
            <a:ext cx="5279464" cy="1938992"/>
          </a:xfrm>
          <a:prstGeom prst="rect">
            <a:avLst/>
          </a:prstGeom>
          <a:noFill/>
        </p:spPr>
        <p:txBody>
          <a:bodyPr wrap="square">
            <a:spAutoFit/>
          </a:bodyPr>
          <a:lstStyle/>
          <a:p>
            <a:pPr algn="ctr">
              <a:defRPr/>
            </a:pPr>
            <a:r>
              <a:rPr lang="ar-JO" sz="6000" b="1" dirty="0">
                <a:solidFill>
                  <a:srgbClr val="FFFF00"/>
                </a:solidFill>
                <a:effectLst>
                  <a:outerShdw blurRad="38100" dist="38100" dir="2700000" algn="tl">
                    <a:srgbClr val="000000">
                      <a:alpha val="43137"/>
                    </a:srgbClr>
                  </a:outerShdw>
                </a:effectLst>
              </a:rPr>
              <a:t>ما هي السلطة النهائية بالنسبة لك ؟</a:t>
            </a:r>
            <a:endParaRPr lang="en-US" sz="6000" b="1" dirty="0">
              <a:solidFill>
                <a:srgbClr val="FFFFFF"/>
              </a:solidFill>
              <a:effectLst>
                <a:outerShdw blurRad="38100" dist="38100" dir="2700000" algn="tl">
                  <a:srgbClr val="000000">
                    <a:alpha val="43137"/>
                  </a:srgbClr>
                </a:outerShdw>
              </a:effectLst>
            </a:endParaRPr>
          </a:p>
        </p:txBody>
      </p:sp>
      <p:sp>
        <p:nvSpPr>
          <p:cNvPr id="8" name="TextBox 7"/>
          <p:cNvSpPr txBox="1"/>
          <p:nvPr/>
        </p:nvSpPr>
        <p:spPr>
          <a:xfrm>
            <a:off x="5504454" y="-4919"/>
            <a:ext cx="3631754" cy="2862322"/>
          </a:xfrm>
          <a:prstGeom prst="rect">
            <a:avLst/>
          </a:prstGeom>
          <a:noFill/>
        </p:spPr>
        <p:txBody>
          <a:bodyPr wrap="square">
            <a:spAutoFit/>
          </a:bodyPr>
          <a:lstStyle/>
          <a:p>
            <a:pPr algn="ctr">
              <a:defRPr/>
            </a:pPr>
            <a:r>
              <a:rPr lang="ar-JO" sz="6000" b="1" dirty="0">
                <a:solidFill>
                  <a:srgbClr val="FFFFFF"/>
                </a:solidFill>
                <a:effectLst>
                  <a:outerShdw blurRad="38100" dist="38100" dir="2700000" algn="tl">
                    <a:srgbClr val="000000">
                      <a:alpha val="43137"/>
                    </a:srgbClr>
                  </a:outerShdw>
                </a:effectLst>
              </a:rPr>
              <a:t>الكتاب المقدس</a:t>
            </a:r>
          </a:p>
          <a:p>
            <a:pPr algn="ctr">
              <a:defRPr/>
            </a:pPr>
            <a:r>
              <a:rPr lang="ar-JO" sz="6000" b="1" dirty="0">
                <a:solidFill>
                  <a:srgbClr val="FFFFFF"/>
                </a:solidFill>
                <a:effectLst>
                  <a:outerShdw blurRad="38100" dist="38100" dir="2700000" algn="tl">
                    <a:srgbClr val="000000">
                      <a:alpha val="43137"/>
                    </a:srgbClr>
                  </a:outerShdw>
                </a:effectLst>
              </a:rPr>
              <a:t>أم العلم</a:t>
            </a:r>
          </a:p>
        </p:txBody>
      </p:sp>
      <p:sp>
        <p:nvSpPr>
          <p:cNvPr id="9" name="TextBox 8"/>
          <p:cNvSpPr txBox="1"/>
          <p:nvPr/>
        </p:nvSpPr>
        <p:spPr>
          <a:xfrm>
            <a:off x="0" y="3356992"/>
            <a:ext cx="5063439" cy="1938992"/>
          </a:xfrm>
          <a:prstGeom prst="rect">
            <a:avLst/>
          </a:prstGeom>
          <a:noFill/>
        </p:spPr>
        <p:txBody>
          <a:bodyPr wrap="square">
            <a:spAutoFit/>
          </a:bodyPr>
          <a:lstStyle/>
          <a:p>
            <a:pPr algn="ctr">
              <a:defRPr/>
            </a:pPr>
            <a:r>
              <a:rPr lang="ar-JO" sz="6000" b="1" dirty="0">
                <a:solidFill>
                  <a:srgbClr val="FFFF00"/>
                </a:solidFill>
                <a:effectLst>
                  <a:outerShdw blurRad="38100" dist="38100" dir="2700000" algn="tl">
                    <a:srgbClr val="000000">
                      <a:alpha val="43137"/>
                    </a:srgbClr>
                  </a:outerShdw>
                </a:effectLst>
              </a:rPr>
              <a:t>من هو مرجعك الأخير ؟</a:t>
            </a:r>
            <a:endParaRPr lang="en-US" sz="6000" b="1" dirty="0">
              <a:solidFill>
                <a:srgbClr val="FFFFFF"/>
              </a:solidFill>
              <a:effectLst>
                <a:outerShdw blurRad="38100" dist="38100" dir="2700000" algn="tl">
                  <a:srgbClr val="000000">
                    <a:alpha val="43137"/>
                  </a:srgbClr>
                </a:outerShdw>
              </a:effectLst>
            </a:endParaRPr>
          </a:p>
        </p:txBody>
      </p:sp>
      <p:sp>
        <p:nvSpPr>
          <p:cNvPr id="10" name="TextBox 9"/>
          <p:cNvSpPr txBox="1"/>
          <p:nvPr/>
        </p:nvSpPr>
        <p:spPr>
          <a:xfrm>
            <a:off x="5512246" y="3356992"/>
            <a:ext cx="3631754" cy="2862322"/>
          </a:xfrm>
          <a:prstGeom prst="rect">
            <a:avLst/>
          </a:prstGeom>
          <a:noFill/>
        </p:spPr>
        <p:txBody>
          <a:bodyPr wrap="square">
            <a:spAutoFit/>
          </a:bodyPr>
          <a:lstStyle/>
          <a:p>
            <a:pPr algn="ctr">
              <a:defRPr/>
            </a:pPr>
            <a:r>
              <a:rPr lang="ar-JO" sz="6000" b="1" dirty="0">
                <a:solidFill>
                  <a:srgbClr val="FFFFFF"/>
                </a:solidFill>
                <a:effectLst>
                  <a:outerShdw blurRad="38100" dist="38100" dir="2700000" algn="tl">
                    <a:srgbClr val="000000">
                      <a:alpha val="43137"/>
                    </a:srgbClr>
                  </a:outerShdw>
                </a:effectLst>
              </a:rPr>
              <a:t>الله</a:t>
            </a:r>
          </a:p>
          <a:p>
            <a:pPr algn="ctr">
              <a:defRPr/>
            </a:pPr>
            <a:r>
              <a:rPr lang="ar-JO" sz="6000" b="1" dirty="0">
                <a:solidFill>
                  <a:srgbClr val="FFFFFF"/>
                </a:solidFill>
                <a:effectLst>
                  <a:outerShdw blurRad="38100" dist="38100" dir="2700000" algn="tl">
                    <a:srgbClr val="000000">
                      <a:alpha val="43137"/>
                    </a:srgbClr>
                  </a:outerShdw>
                </a:effectLst>
              </a:rPr>
              <a:t>أم</a:t>
            </a:r>
          </a:p>
          <a:p>
            <a:pPr algn="ctr">
              <a:defRPr/>
            </a:pPr>
            <a:r>
              <a:rPr lang="ar-JO" sz="6000" b="1" dirty="0">
                <a:solidFill>
                  <a:srgbClr val="FFFFFF"/>
                </a:solidFill>
                <a:effectLst>
                  <a:outerShdw blurRad="38100" dist="38100" dir="2700000" algn="tl">
                    <a:srgbClr val="000000">
                      <a:alpha val="43137"/>
                    </a:srgbClr>
                  </a:outerShdw>
                </a:effectLst>
              </a:rPr>
              <a:t>البشر</a:t>
            </a:r>
            <a:endParaRPr lang="en-US" sz="6000" b="1" dirty="0">
              <a:solidFill>
                <a:srgbClr val="FFFFFF"/>
              </a:solidFill>
              <a:effectLst>
                <a:outerShdw blurRad="38100" dist="38100" dir="2700000" algn="tl">
                  <a:srgbClr val="000000">
                    <a:alpha val="43137"/>
                  </a:srgbClr>
                </a:outerShdw>
              </a:effectLst>
            </a:endParaRPr>
          </a:p>
        </p:txBody>
      </p:sp>
      <p:sp>
        <p:nvSpPr>
          <p:cNvPr id="4" name="&quot;No&quot; Symbol 3"/>
          <p:cNvSpPr>
            <a:spLocks noChangeAspect="1"/>
          </p:cNvSpPr>
          <p:nvPr/>
        </p:nvSpPr>
        <p:spPr bwMode="auto">
          <a:xfrm>
            <a:off x="395536" y="-22971"/>
            <a:ext cx="1872199" cy="1872208"/>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0514" name="Rectangle 2"/>
          <p:cNvSpPr>
            <a:spLocks noGrp="1" noChangeArrowheads="1"/>
          </p:cNvSpPr>
          <p:nvPr>
            <p:ph type="ctrTitle" idx="4294967295"/>
          </p:nvPr>
        </p:nvSpPr>
        <p:spPr>
          <a:xfrm>
            <a:off x="685800" y="2130425"/>
            <a:ext cx="7772400" cy="1470025"/>
          </a:xfrm>
        </p:spPr>
        <p:txBody>
          <a:bodyPr/>
          <a:lstStyle/>
          <a:p>
            <a:pPr eaLnBrk="1" hangingPunct="1">
              <a:defRPr/>
            </a:pPr>
            <a:r>
              <a:rPr lang="en-US"/>
              <a:t>Nailing Genesis 1-11 to church</a:t>
            </a:r>
          </a:p>
        </p:txBody>
      </p:sp>
      <p:pic>
        <p:nvPicPr>
          <p:cNvPr id="382978" name="Picture 3" descr="Generic Guy CHURCH NAIL SLIDE size 1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82979" name="Group 3"/>
          <p:cNvGrpSpPr>
            <a:grpSpLocks/>
          </p:cNvGrpSpPr>
          <p:nvPr/>
        </p:nvGrpSpPr>
        <p:grpSpPr bwMode="auto">
          <a:xfrm>
            <a:off x="4278313" y="5370513"/>
            <a:ext cx="3378200" cy="801687"/>
            <a:chOff x="4278088" y="5381416"/>
            <a:chExt cx="3378550" cy="802164"/>
          </a:xfrm>
        </p:grpSpPr>
        <p:sp>
          <p:nvSpPr>
            <p:cNvPr id="382986" name="Parallelogram 2"/>
            <p:cNvSpPr>
              <a:spLocks noChangeArrowheads="1"/>
            </p:cNvSpPr>
            <p:nvPr/>
          </p:nvSpPr>
          <p:spPr bwMode="auto">
            <a:xfrm rot="20799784" flipH="1">
              <a:off x="4278088" y="5543344"/>
              <a:ext cx="2550561" cy="640236"/>
            </a:xfrm>
            <a:prstGeom prst="parallelogram">
              <a:avLst>
                <a:gd name="adj" fmla="val 24991"/>
              </a:avLst>
            </a:prstGeom>
            <a:solidFill>
              <a:srgbClr val="5396C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endParaRPr>
            </a:p>
          </p:txBody>
        </p:sp>
        <p:sp>
          <p:nvSpPr>
            <p:cNvPr id="382987" name="Parallelogram 9"/>
            <p:cNvSpPr>
              <a:spLocks noChangeArrowheads="1"/>
            </p:cNvSpPr>
            <p:nvPr/>
          </p:nvSpPr>
          <p:spPr bwMode="auto">
            <a:xfrm rot="9948317">
              <a:off x="5106077" y="5381416"/>
              <a:ext cx="2550561" cy="640236"/>
            </a:xfrm>
            <a:prstGeom prst="parallelogram">
              <a:avLst>
                <a:gd name="adj" fmla="val 24991"/>
              </a:avLst>
            </a:prstGeom>
            <a:solidFill>
              <a:srgbClr val="5396C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endParaRPr>
            </a:p>
          </p:txBody>
        </p:sp>
      </p:grpSp>
      <p:sp>
        <p:nvSpPr>
          <p:cNvPr id="12" name="TextBox 11"/>
          <p:cNvSpPr txBox="1"/>
          <p:nvPr/>
        </p:nvSpPr>
        <p:spPr>
          <a:xfrm rot="20842648">
            <a:off x="5141811" y="5361431"/>
            <a:ext cx="1794082" cy="781752"/>
          </a:xfrm>
          <a:prstGeom prst="rect">
            <a:avLst/>
          </a:prstGeom>
          <a:noFill/>
        </p:spPr>
        <p:txBody>
          <a:bodyPr wrap="none">
            <a:spAutoFit/>
          </a:bodyPr>
          <a:lstStyle/>
          <a:p>
            <a:pPr algn="ctr" eaLnBrk="1" hangingPunct="1">
              <a:lnSpc>
                <a:spcPct val="80000"/>
              </a:lnSpc>
              <a:defRPr/>
            </a:pPr>
            <a:r>
              <a:rPr lang="ar-JO" sz="2800" b="1" dirty="0">
                <a:solidFill>
                  <a:srgbClr val="FFFFFF"/>
                </a:solidFill>
                <a:effectLst>
                  <a:outerShdw blurRad="38100" dist="38100" dir="2700000" algn="tl">
                    <a:srgbClr val="000000">
                      <a:alpha val="43137"/>
                    </a:srgbClr>
                  </a:outerShdw>
                </a:effectLst>
              </a:rPr>
              <a:t>آراء البشر</a:t>
            </a:r>
          </a:p>
          <a:p>
            <a:pPr algn="ctr" eaLnBrk="1" hangingPunct="1">
              <a:lnSpc>
                <a:spcPct val="80000"/>
              </a:lnSpc>
              <a:defRPr/>
            </a:pPr>
            <a:r>
              <a:rPr lang="ar-JO" sz="2800" b="1" dirty="0">
                <a:solidFill>
                  <a:srgbClr val="FFFFFF"/>
                </a:solidFill>
                <a:effectLst>
                  <a:outerShdw blurRad="38100" dist="38100" dir="2700000" algn="tl">
                    <a:srgbClr val="000000">
                      <a:alpha val="43137"/>
                    </a:srgbClr>
                  </a:outerShdw>
                </a:effectLst>
              </a:rPr>
              <a:t>ملايين السنين</a:t>
            </a:r>
            <a:endParaRPr lang="en-US" b="1" dirty="0">
              <a:solidFill>
                <a:srgbClr val="000000"/>
              </a:solidFill>
              <a:effectLst>
                <a:outerShdw blurRad="38100" dist="38100" dir="2700000" algn="tl">
                  <a:srgbClr val="000000">
                    <a:alpha val="43137"/>
                  </a:srgbClr>
                </a:outerShdw>
              </a:effectLst>
            </a:endParaRPr>
          </a:p>
        </p:txBody>
      </p:sp>
      <p:sp>
        <p:nvSpPr>
          <p:cNvPr id="5" name="Trapezoid 4"/>
          <p:cNvSpPr/>
          <p:nvPr/>
        </p:nvSpPr>
        <p:spPr bwMode="auto">
          <a:xfrm rot="10473258">
            <a:off x="3106738" y="3311525"/>
            <a:ext cx="762000" cy="420688"/>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endParaRPr>
          </a:p>
        </p:txBody>
      </p:sp>
      <p:grpSp>
        <p:nvGrpSpPr>
          <p:cNvPr id="382982" name="Group 5"/>
          <p:cNvGrpSpPr>
            <a:grpSpLocks/>
          </p:cNvGrpSpPr>
          <p:nvPr/>
        </p:nvGrpSpPr>
        <p:grpSpPr bwMode="auto">
          <a:xfrm>
            <a:off x="2913063" y="3311525"/>
            <a:ext cx="914400" cy="461963"/>
            <a:chOff x="2912838" y="3311807"/>
            <a:chExt cx="915413" cy="461849"/>
          </a:xfrm>
        </p:grpSpPr>
        <p:sp>
          <p:nvSpPr>
            <p:cNvPr id="14" name="Trapezoid 13"/>
            <p:cNvSpPr/>
            <p:nvPr/>
          </p:nvSpPr>
          <p:spPr bwMode="auto">
            <a:xfrm rot="10473258">
              <a:off x="3066996" y="3311807"/>
              <a:ext cx="761255"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endParaRPr>
            </a:p>
          </p:txBody>
        </p:sp>
        <p:sp>
          <p:nvSpPr>
            <p:cNvPr id="15" name="Trapezoid 14"/>
            <p:cNvSpPr/>
            <p:nvPr/>
          </p:nvSpPr>
          <p:spPr bwMode="auto">
            <a:xfrm rot="10800000">
              <a:off x="2912838" y="3353072"/>
              <a:ext cx="516509"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endParaRPr>
            </a:p>
          </p:txBody>
        </p:sp>
      </p:grpSp>
      <p:sp>
        <p:nvSpPr>
          <p:cNvPr id="382983" name="TextBox 2"/>
          <p:cNvSpPr txBox="1">
            <a:spLocks noChangeArrowheads="1"/>
          </p:cNvSpPr>
          <p:nvPr/>
        </p:nvSpPr>
        <p:spPr bwMode="auto">
          <a:xfrm>
            <a:off x="3001143" y="3341688"/>
            <a:ext cx="856477" cy="437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ar-JO" sz="1400" b="1" dirty="0">
                <a:solidFill>
                  <a:srgbClr val="000000"/>
                </a:solidFill>
                <a:latin typeface="Times" charset="0"/>
                <a:cs typeface="Times" charset="0"/>
              </a:rPr>
              <a:t>تكوين      </a:t>
            </a:r>
          </a:p>
          <a:p>
            <a:pPr algn="ctr" eaLnBrk="1" hangingPunct="1">
              <a:lnSpc>
                <a:spcPct val="80000"/>
              </a:lnSpc>
            </a:pPr>
            <a:r>
              <a:rPr lang="ar-JO" sz="1400" b="1" dirty="0">
                <a:solidFill>
                  <a:srgbClr val="000000"/>
                </a:solidFill>
                <a:latin typeface="Times" charset="0"/>
                <a:cs typeface="Times" charset="0"/>
              </a:rPr>
              <a:t> 1 - 11</a:t>
            </a:r>
            <a:endParaRPr lang="en-US" sz="1400" b="1" dirty="0">
              <a:solidFill>
                <a:srgbClr val="000000"/>
              </a:solidFill>
              <a:latin typeface="Times" charset="0"/>
              <a:cs typeface="Times" charset="0"/>
            </a:endParaRPr>
          </a:p>
        </p:txBody>
      </p:sp>
    </p:spTree>
    <p:extLst>
      <p:ext uri="{BB962C8B-B14F-4D97-AF65-F5344CB8AC3E}">
        <p14:creationId xmlns:p14="http://schemas.microsoft.com/office/powerpoint/2010/main" val="3438788178"/>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cs typeface="+mj-cs"/>
              </a:rPr>
              <a:t>Blocks-God</a:t>
            </a:r>
            <a:r>
              <a:rPr lang="uk-UA" dirty="0">
                <a:cs typeface="+mj-cs"/>
              </a:rPr>
              <a:t>'</a:t>
            </a:r>
            <a:r>
              <a:rPr lang="en-US" dirty="0">
                <a:cs typeface="+mj-cs"/>
              </a:rPr>
              <a:t>s Word &amp; Man</a:t>
            </a:r>
            <a:r>
              <a:rPr lang="uk-UA" dirty="0">
                <a:cs typeface="+mj-cs"/>
              </a:rPr>
              <a:t>'</a:t>
            </a:r>
            <a:r>
              <a:rPr lang="en-US" dirty="0">
                <a:cs typeface="+mj-cs"/>
              </a:rPr>
              <a:t>s Opinion 00403</a:t>
            </a:r>
          </a:p>
        </p:txBody>
      </p:sp>
      <p:pic>
        <p:nvPicPr>
          <p:cNvPr id="4157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4000" b="1" dirty="0">
                <a:effectLst>
                  <a:outerShdw blurRad="38100" dist="38100" dir="2700000" algn="tl">
                    <a:srgbClr val="DDDDDD"/>
                  </a:outerShdw>
                </a:effectLst>
                <a:latin typeface="Arial Black" charset="0"/>
              </a:rPr>
              <a:t>الخلق</a:t>
            </a:r>
            <a:endParaRPr lang="en-US" sz="4000" b="1" dirty="0">
              <a:effectLst>
                <a:outerShdw blurRad="38100" dist="38100" dir="2700000" algn="tl">
                  <a:srgbClr val="DDDDDD"/>
                </a:outerShdw>
              </a:effectLst>
              <a:latin typeface="Arial Black" charset="0"/>
            </a:endParaRPr>
          </a:p>
          <a:p>
            <a:pPr algn="ctr">
              <a:defRPr/>
            </a:pPr>
            <a:r>
              <a:rPr lang="ar-JO" sz="2800" b="1" dirty="0">
                <a:effectLst>
                  <a:outerShdw blurRad="38100" dist="38100" dir="2700000" algn="tl">
                    <a:srgbClr val="DDDDDD"/>
                  </a:outerShdw>
                </a:effectLst>
                <a:latin typeface="Arial Black" charset="0"/>
              </a:rPr>
              <a:t>كلمة</a:t>
            </a:r>
          </a:p>
          <a:p>
            <a:pPr algn="ctr">
              <a:defRPr/>
            </a:pPr>
            <a:r>
              <a:rPr lang="ar-JO" sz="2800" b="1" dirty="0">
                <a:effectLst>
                  <a:outerShdw blurRad="38100" dist="38100" dir="2700000" algn="tl">
                    <a:srgbClr val="DDDDDD"/>
                  </a:outerShdw>
                </a:effectLst>
                <a:latin typeface="Arial Black" charset="0"/>
              </a:rPr>
              <a:t>الله</a:t>
            </a:r>
            <a:endParaRPr lang="en-US" b="1" dirty="0"/>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القوانين</a:t>
            </a:r>
            <a:endParaRPr lang="en-US" sz="2000" b="1" dirty="0">
              <a:latin typeface="Arial Narrow Bold" charset="0"/>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الزواج</a:t>
            </a: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المعايير</a:t>
            </a:r>
            <a:endParaRPr lang="en-US" sz="2000" b="1" dirty="0">
              <a:latin typeface="Arial Narrow Bold" charset="0"/>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معنى</a:t>
            </a:r>
          </a:p>
          <a:p>
            <a:pPr algn="ctr">
              <a:defRPr/>
            </a:pPr>
            <a:r>
              <a:rPr lang="ar-JO" sz="3600" b="1" dirty="0">
                <a:effectLst>
                  <a:outerShdw blurRad="38100" dist="38100" dir="2700000" algn="tl">
                    <a:srgbClr val="DDDDDD"/>
                  </a:outerShdw>
                </a:effectLst>
                <a:latin typeface="Arial Narrow Bold" charset="0"/>
              </a:rPr>
              <a:t>الحياة</a:t>
            </a:r>
            <a:endParaRPr lang="en-US" sz="2000" b="1" dirty="0">
              <a:latin typeface="Arial Narrow Bold" charset="0"/>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Black" charset="0"/>
              </a:rPr>
              <a:t>التطور</a:t>
            </a:r>
            <a:endParaRPr lang="en-US" sz="4000" b="1" dirty="0">
              <a:effectLst>
                <a:outerShdw blurRad="38100" dist="38100" dir="2700000" algn="tl">
                  <a:srgbClr val="DDDDDD"/>
                </a:outerShdw>
              </a:effectLst>
              <a:latin typeface="Arial Black" charset="0"/>
            </a:endParaRPr>
          </a:p>
          <a:p>
            <a:pPr algn="ctr">
              <a:defRPr/>
            </a:pPr>
            <a:r>
              <a:rPr lang="ar-JO" sz="2800" b="1" dirty="0">
                <a:effectLst>
                  <a:outerShdw blurRad="38100" dist="38100" dir="2700000" algn="tl">
                    <a:srgbClr val="DDDDDD"/>
                  </a:outerShdw>
                </a:effectLst>
                <a:latin typeface="Arial Black" charset="0"/>
              </a:rPr>
              <a:t>رأي</a:t>
            </a:r>
          </a:p>
          <a:p>
            <a:pPr algn="ctr">
              <a:defRPr/>
            </a:pPr>
            <a:r>
              <a:rPr lang="ar-JO" sz="2800" b="1" dirty="0">
                <a:effectLst>
                  <a:outerShdw blurRad="38100" dist="38100" dir="2700000" algn="tl">
                    <a:srgbClr val="DDDDDD"/>
                  </a:outerShdw>
                </a:effectLst>
                <a:latin typeface="Arial Black" charset="0"/>
              </a:rPr>
              <a:t>البشر</a:t>
            </a:r>
            <a:endParaRPr lang="en-US" b="1" dirty="0"/>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غياب القانون</a:t>
            </a:r>
            <a:endParaRPr lang="en-US" sz="2000" b="1" dirty="0">
              <a:latin typeface="Arial Narrow Bold" charset="0"/>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200" b="1" dirty="0">
                <a:effectLst>
                  <a:outerShdw blurRad="38100" dist="38100" dir="2700000" algn="tl">
                    <a:srgbClr val="DDDDDD"/>
                  </a:outerShdw>
                </a:effectLst>
                <a:latin typeface="Arial Narrow Bold" charset="0"/>
              </a:rPr>
              <a:t>الشذوذ الجنسي</a:t>
            </a:r>
            <a:endParaRPr lang="en-US" sz="2000" b="1" dirty="0">
              <a:latin typeface="Arial Narrow Bold" charset="0"/>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المواد الإباحية</a:t>
            </a:r>
            <a:endParaRPr lang="en-US" sz="2000" b="1" dirty="0">
              <a:latin typeface="Arial Narrow Bold" charset="0"/>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الإجهاض</a:t>
            </a:r>
            <a:endParaRPr lang="en-US" sz="2000" b="1" dirty="0">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5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575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575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575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415755"/>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415756"/>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415757"/>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animBg="1" autoUpdateAnimBg="0"/>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pPr indent="0" eaLnBrk="1" hangingPunct="1">
              <a:defRPr/>
            </a:pPr>
            <a:r>
              <a:rPr lang="en-US">
                <a:cs typeface="+mj-cs"/>
              </a:rPr>
              <a:t>Reinterpretations 00363</a:t>
            </a:r>
          </a:p>
        </p:txBody>
      </p:sp>
      <p:pic>
        <p:nvPicPr>
          <p:cNvPr id="389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3"/>
          <p:cNvSpPr/>
          <p:nvPr/>
        </p:nvSpPr>
        <p:spPr bwMode="auto">
          <a:xfrm>
            <a:off x="6357950" y="1785926"/>
            <a:ext cx="1714512" cy="571504"/>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اليوم حقبة</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6" name="Rectangle 5"/>
          <p:cNvSpPr/>
          <p:nvPr/>
        </p:nvSpPr>
        <p:spPr bwMode="auto">
          <a:xfrm>
            <a:off x="714348" y="1785926"/>
            <a:ext cx="2214578" cy="642942"/>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طوفان محلي</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7" name="Rectangle 6"/>
          <p:cNvSpPr/>
          <p:nvPr/>
        </p:nvSpPr>
        <p:spPr bwMode="auto">
          <a:xfrm>
            <a:off x="3786182" y="1357298"/>
            <a:ext cx="1785950" cy="928694"/>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التطور الإيماني</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8" name="Rectangle 7"/>
          <p:cNvSpPr/>
          <p:nvPr/>
        </p:nvSpPr>
        <p:spPr bwMode="auto">
          <a:xfrm>
            <a:off x="714348" y="5357826"/>
            <a:ext cx="2214578" cy="1071570"/>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الخلق </a:t>
            </a:r>
          </a:p>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المتتابع</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9" name="Rectangle 8"/>
          <p:cNvSpPr/>
          <p:nvPr/>
        </p:nvSpPr>
        <p:spPr bwMode="auto">
          <a:xfrm>
            <a:off x="3643306" y="5500702"/>
            <a:ext cx="1500198" cy="1071570"/>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نظرية الفجوة</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10" name="Rectangle 9"/>
          <p:cNvSpPr/>
          <p:nvPr/>
        </p:nvSpPr>
        <p:spPr bwMode="auto">
          <a:xfrm>
            <a:off x="6143636" y="5429264"/>
            <a:ext cx="2143140" cy="928694"/>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فرضية </a:t>
            </a:r>
          </a:p>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الإطار</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11" name="Rectangle 10"/>
          <p:cNvSpPr/>
          <p:nvPr/>
        </p:nvSpPr>
        <p:spPr bwMode="auto">
          <a:xfrm>
            <a:off x="1785918" y="0"/>
            <a:ext cx="5715040" cy="928670"/>
          </a:xfrm>
          <a:prstGeom prst="rect">
            <a:avLst/>
          </a:prstGeom>
          <a:solidFill>
            <a:srgbClr val="FF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5400" b="1" dirty="0">
                <a:solidFill>
                  <a:srgbClr val="FFFF00"/>
                </a:solidFill>
              </a:rPr>
              <a:t>إعادة التفاسير</a:t>
            </a:r>
            <a:endParaRPr kumimoji="0" lang="ar-JO" sz="5400" b="1" i="0" u="none" strike="noStrike" cap="none" normalizeH="0" baseline="0" dirty="0">
              <a:ln>
                <a:noFill/>
              </a:ln>
              <a:solidFill>
                <a:srgbClr val="FFFF00"/>
              </a:solidFill>
              <a:effectLst/>
              <a:latin typeface="Arial" charset="0"/>
              <a:ea typeface="ＭＳ Ｐゴシック" charset="0"/>
              <a:cs typeface="ＭＳ Ｐゴシック" charset="0"/>
            </a:endParaRP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47653"/>
            <a:ext cx="9144000" cy="6096000"/>
          </a:xfrm>
          <a:prstGeom prst="rect">
            <a:avLst/>
          </a:prstGeom>
        </p:spPr>
      </p:pic>
      <p:sp>
        <p:nvSpPr>
          <p:cNvPr id="2" name="Title 1"/>
          <p:cNvSpPr>
            <a:spLocks noGrp="1"/>
          </p:cNvSpPr>
          <p:nvPr>
            <p:ph type="title"/>
          </p:nvPr>
        </p:nvSpPr>
        <p:spPr>
          <a:xfrm>
            <a:off x="0" y="2419017"/>
            <a:ext cx="9049395" cy="2522151"/>
          </a:xfrm>
        </p:spPr>
        <p:txBody>
          <a:bodyPr/>
          <a:lstStyle/>
          <a:p>
            <a:r>
              <a:rPr lang="ar-JO" sz="6600" b="1" dirty="0">
                <a:effectLst>
                  <a:glow rad="177800">
                    <a:schemeClr val="bg2"/>
                  </a:glow>
                </a:effectLst>
              </a:rPr>
              <a:t>يتغير العلم</a:t>
            </a:r>
            <a:br>
              <a:rPr lang="ar-JO" sz="6600" b="1" dirty="0">
                <a:effectLst>
                  <a:glow rad="177800">
                    <a:schemeClr val="bg2"/>
                  </a:glow>
                </a:effectLst>
              </a:rPr>
            </a:br>
            <a:r>
              <a:rPr lang="ar-JO" sz="6600" b="1" dirty="0">
                <a:effectLst>
                  <a:glow rad="177800">
                    <a:schemeClr val="bg2"/>
                  </a:glow>
                </a:effectLst>
              </a:rPr>
              <a:t>باستمرار</a:t>
            </a:r>
            <a:endParaRPr lang="en-US" sz="4800" b="1" dirty="0">
              <a:effectLst>
                <a:glow rad="177800">
                  <a:schemeClr val="bg2"/>
                </a:glow>
              </a:effectLst>
            </a:endParaRPr>
          </a:p>
        </p:txBody>
      </p:sp>
    </p:spTree>
    <p:extLst>
      <p:ext uri="{BB962C8B-B14F-4D97-AF65-F5344CB8AC3E}">
        <p14:creationId xmlns:p14="http://schemas.microsoft.com/office/powerpoint/2010/main" val="10468962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47653"/>
            <a:ext cx="9144000" cy="6096000"/>
          </a:xfrm>
          <a:prstGeom prst="rect">
            <a:avLst/>
          </a:prstGeom>
        </p:spPr>
      </p:pic>
      <p:pic>
        <p:nvPicPr>
          <p:cNvPr id="7" name="Picture 6" descr="Screen Shot 2016-09-30 at 8.36.34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4283968" cy="2717895"/>
          </a:xfrm>
          <a:prstGeom prst="rect">
            <a:avLst/>
          </a:prstGeom>
        </p:spPr>
      </p:pic>
      <p:pic>
        <p:nvPicPr>
          <p:cNvPr id="8" name="Picture 7" descr="Screen Shot 2016-09-30 at 8.37.05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 y="2448787"/>
            <a:ext cx="9144000" cy="4409213"/>
          </a:xfrm>
          <a:prstGeom prst="rect">
            <a:avLst/>
          </a:prstGeom>
        </p:spPr>
      </p:pic>
      <p:sp>
        <p:nvSpPr>
          <p:cNvPr id="2" name="Title 1"/>
          <p:cNvSpPr>
            <a:spLocks noGrp="1"/>
          </p:cNvSpPr>
          <p:nvPr>
            <p:ph type="title"/>
          </p:nvPr>
        </p:nvSpPr>
        <p:spPr>
          <a:xfrm>
            <a:off x="-4" y="2575644"/>
            <a:ext cx="9144000" cy="1744187"/>
          </a:xfrm>
          <a:solidFill>
            <a:schemeClr val="tx2"/>
          </a:solidFill>
        </p:spPr>
        <p:txBody>
          <a:bodyPr wrap="square">
            <a:normAutofit/>
          </a:bodyPr>
          <a:lstStyle/>
          <a:p>
            <a:pPr algn="l"/>
            <a:r>
              <a:rPr lang="ar-JO" sz="5400" b="1" dirty="0">
                <a:solidFill>
                  <a:schemeClr val="bg2"/>
                </a:solidFill>
                <a:effectLst/>
                <a:latin typeface="Times New Roman" panose="02020603050405020304" pitchFamily="18" charset="0"/>
                <a:cs typeface="Times New Roman" panose="02020603050405020304" pitchFamily="18" charset="0"/>
              </a:rPr>
              <a:t>إعادة كتابة قصة خلق الأرض</a:t>
            </a:r>
            <a:endParaRPr lang="en-US" sz="4000" b="1" dirty="0">
              <a:solidFill>
                <a:schemeClr val="bg2"/>
              </a:solidFill>
              <a:effectLst/>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774F7A2-9114-804E-9847-C3D42E89B462}"/>
              </a:ext>
            </a:extLst>
          </p:cNvPr>
          <p:cNvSpPr txBox="1">
            <a:spLocks/>
          </p:cNvSpPr>
          <p:nvPr/>
        </p:nvSpPr>
        <p:spPr bwMode="auto">
          <a:xfrm>
            <a:off x="94605" y="4214818"/>
            <a:ext cx="9049395" cy="822536"/>
          </a:xfrm>
          <a:prstGeom prst="rect">
            <a:avLst/>
          </a:prstGeom>
          <a:solidFill>
            <a:schemeClr val="tx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r>
              <a:rPr lang="ar-JO" sz="2800" dirty="0">
                <a:solidFill>
                  <a:schemeClr val="bg1"/>
                </a:solidFill>
                <a:effectLst/>
              </a:rPr>
              <a:t>"نحن كمجتمع علمي ابتكرنا أسطورة أصل ليس لها قيمة فكرية أكثر من سفر التكوين."</a:t>
            </a:r>
            <a:endParaRPr lang="en-US" sz="1800" kern="0" dirty="0">
              <a:solidFill>
                <a:schemeClr val="bg1"/>
              </a:solidFill>
              <a:effectLs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76194E92-4E26-CB48-99C0-EEC15FA44086}"/>
              </a:ext>
            </a:extLst>
          </p:cNvPr>
          <p:cNvSpPr txBox="1">
            <a:spLocks/>
          </p:cNvSpPr>
          <p:nvPr/>
        </p:nvSpPr>
        <p:spPr bwMode="auto">
          <a:xfrm rot="20918596">
            <a:off x="71290" y="1184207"/>
            <a:ext cx="9049395" cy="1623863"/>
          </a:xfrm>
          <a:prstGeom prst="rect">
            <a:avLst/>
          </a:prstGeom>
          <a:solidFill>
            <a:srgbClr val="C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4800" b="1" kern="0" dirty="0">
                <a:effectLst>
                  <a:glow rad="177800">
                    <a:schemeClr val="bg2"/>
                  </a:glow>
                </a:effectLst>
              </a:rPr>
              <a:t>العلم يتغير باستمرار</a:t>
            </a:r>
            <a:endParaRPr lang="en-US" sz="3600" b="1" kern="0" dirty="0">
              <a:effectLst>
                <a:glow rad="177800">
                  <a:schemeClr val="bg2"/>
                </a:glow>
              </a:effectLst>
            </a:endParaRPr>
          </a:p>
        </p:txBody>
      </p:sp>
    </p:spTree>
    <p:extLst>
      <p:ext uri="{BB962C8B-B14F-4D97-AF65-F5344CB8AC3E}">
        <p14:creationId xmlns:p14="http://schemas.microsoft.com/office/powerpoint/2010/main" val="710294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47653"/>
            <a:ext cx="9144000" cy="6096000"/>
          </a:xfrm>
          <a:prstGeom prst="rect">
            <a:avLst/>
          </a:prstGeom>
        </p:spPr>
      </p:pic>
      <p:sp>
        <p:nvSpPr>
          <p:cNvPr id="2" name="Title 1"/>
          <p:cNvSpPr>
            <a:spLocks noGrp="1"/>
          </p:cNvSpPr>
          <p:nvPr>
            <p:ph type="title"/>
          </p:nvPr>
        </p:nvSpPr>
        <p:spPr>
          <a:xfrm>
            <a:off x="0" y="2419017"/>
            <a:ext cx="9049395" cy="2522151"/>
          </a:xfrm>
        </p:spPr>
        <p:txBody>
          <a:bodyPr/>
          <a:lstStyle/>
          <a:p>
            <a:r>
              <a:rPr lang="en-US" sz="6600" b="1" dirty="0">
                <a:effectLst>
                  <a:glow rad="177800">
                    <a:schemeClr val="bg2"/>
                  </a:glow>
                </a:effectLst>
              </a:rPr>
              <a:t>Science itself constantly changes</a:t>
            </a:r>
            <a:endParaRPr lang="en-US" sz="4800" b="1" dirty="0">
              <a:effectLst>
                <a:glow rad="177800">
                  <a:schemeClr val="bg2"/>
                </a:glow>
              </a:effectLst>
            </a:endParaRPr>
          </a:p>
        </p:txBody>
      </p:sp>
      <p:pic>
        <p:nvPicPr>
          <p:cNvPr id="7" name="Picture 6" descr="Screen Shot 2016-09-30 at 8.36.34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4283968" cy="2717895"/>
          </a:xfrm>
          <a:prstGeom prst="rect">
            <a:avLst/>
          </a:prstGeom>
        </p:spPr>
      </p:pic>
      <p:pic>
        <p:nvPicPr>
          <p:cNvPr id="4" name="Picture 3" descr="Screen Shot 2016-09-30 at 8.43.44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365421"/>
            <a:ext cx="9144000" cy="6087915"/>
          </a:xfrm>
          <a:prstGeom prst="rect">
            <a:avLst/>
          </a:prstGeom>
        </p:spPr>
      </p:pic>
      <p:sp>
        <p:nvSpPr>
          <p:cNvPr id="6" name="Title 1">
            <a:extLst>
              <a:ext uri="{FF2B5EF4-FFF2-40B4-BE49-F238E27FC236}">
                <a16:creationId xmlns:a16="http://schemas.microsoft.com/office/drawing/2014/main" id="{DC14B8D8-0EEB-6C4C-8F9A-7C478F9FA23F}"/>
              </a:ext>
            </a:extLst>
          </p:cNvPr>
          <p:cNvSpPr txBox="1">
            <a:spLocks/>
          </p:cNvSpPr>
          <p:nvPr/>
        </p:nvSpPr>
        <p:spPr bwMode="auto">
          <a:xfrm>
            <a:off x="0" y="2636912"/>
            <a:ext cx="9144000" cy="1872208"/>
          </a:xfrm>
          <a:prstGeom prst="rect">
            <a:avLst/>
          </a:prstGeom>
          <a:solidFill>
            <a:schemeClr val="tx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r>
              <a:rPr lang="ar-JO" dirty="0">
                <a:solidFill>
                  <a:schemeClr val="bg1"/>
                </a:solidFill>
                <a:effectLst/>
              </a:rPr>
              <a:t>"على الرغم من أننا نسرع ​​في انتقاد أولئك الذين يعملون على أساس الإيمان ، فهذا بالضبط ما فعلناه".</a:t>
            </a:r>
            <a:endParaRPr lang="en-US" sz="3200" b="1" kern="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99867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920" name="Rectangle 8"/>
          <p:cNvSpPr>
            <a:spLocks noGrp="1" noRot="1" noChangeArrowheads="1"/>
          </p:cNvSpPr>
          <p:nvPr>
            <p:ph type="title" idx="4294967295"/>
          </p:nvPr>
        </p:nvSpPr>
        <p:spPr>
          <a:xfrm>
            <a:off x="7162800" y="0"/>
            <a:ext cx="1905000" cy="533400"/>
          </a:xfrm>
        </p:spPr>
        <p:txBody>
          <a:bodyPr/>
          <a:lstStyle/>
          <a:p>
            <a:pPr algn="r" eaLnBrk="1" hangingPunct="1">
              <a:defRPr/>
            </a:pPr>
            <a:r>
              <a:rPr lang="en-US" sz="3600">
                <a:latin typeface="Arial" charset="0"/>
                <a:ea typeface="ＭＳ Ｐゴシック" charset="0"/>
                <a:cs typeface="Arial" charset="0"/>
              </a:rPr>
              <a:t>Day 3</a:t>
            </a:r>
          </a:p>
        </p:txBody>
      </p:sp>
      <p:pic>
        <p:nvPicPr>
          <p:cNvPr id="202754" name="Picture 7" descr="npo0000d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38" y="-76200"/>
            <a:ext cx="9202738"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2915" name="Text Box 3"/>
          <p:cNvSpPr txBox="1">
            <a:spLocks noChangeArrowheads="1"/>
          </p:cNvSpPr>
          <p:nvPr/>
        </p:nvSpPr>
        <p:spPr bwMode="auto">
          <a:xfrm>
            <a:off x="1524000" y="288925"/>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الثالث</a:t>
            </a:r>
            <a:endParaRPr lang="en-US" sz="3600" b="1" dirty="0">
              <a:solidFill>
                <a:srgbClr val="FFFFFF"/>
              </a:solidFill>
              <a:effectLst>
                <a:outerShdw blurRad="38100" dist="38100" dir="2700000" algn="tl">
                  <a:srgbClr val="000000"/>
                </a:outerShdw>
              </a:effectLst>
              <a:cs typeface="Arial" charset="0"/>
            </a:endParaRPr>
          </a:p>
        </p:txBody>
      </p:sp>
      <p:sp>
        <p:nvSpPr>
          <p:cNvPr id="2342916" name="Text Box 4"/>
          <p:cNvSpPr txBox="1">
            <a:spLocks noChangeArrowheads="1"/>
          </p:cNvSpPr>
          <p:nvPr/>
        </p:nvSpPr>
        <p:spPr bwMode="auto">
          <a:xfrm>
            <a:off x="1066800" y="3733800"/>
            <a:ext cx="7010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قال الله لتجتمع المياه تحت السماء إلى مكان واحد و لتظهر اليابسة و كان كذلك (9)</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1415512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ps cebarre 9">
            <a:extLst>
              <a:ext uri="{FF2B5EF4-FFF2-40B4-BE49-F238E27FC236}">
                <a16:creationId xmlns:a16="http://schemas.microsoft.com/office/drawing/2014/main" id="{D22E3ADC-2A88-2304-B0DB-5D9A274EFB67}"/>
              </a:ext>
            </a:extLst>
          </p:cNvPr>
          <p:cNvPicPr>
            <a:picLocks noChangeAspect="1" noChangeArrowheads="1"/>
          </p:cNvPicPr>
          <p:nvPr/>
        </p:nvPicPr>
        <p:blipFill rotWithShape="1">
          <a:blip r:embed="rId3">
            <a:lum bright="-20000"/>
            <a:extLst>
              <a:ext uri="{28A0092B-C50C-407E-A947-70E740481C1C}">
                <a14:useLocalDpi xmlns:a14="http://schemas.microsoft.com/office/drawing/2010/main"/>
              </a:ext>
            </a:extLst>
          </a:blip>
          <a:srcRect b="10448"/>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1827" name="Rectangle 3"/>
          <p:cNvSpPr>
            <a:spLocks noGrp="1" noChangeArrowheads="1"/>
          </p:cNvSpPr>
          <p:nvPr>
            <p:ph type="title"/>
          </p:nvPr>
        </p:nvSpPr>
        <p:spPr>
          <a:xfrm>
            <a:off x="457200" y="274638"/>
            <a:ext cx="8305800" cy="2316162"/>
          </a:xfrm>
          <a:effectLst>
            <a:outerShdw blurRad="63500" dist="35921" dir="2700000" algn="ctr" rotWithShape="0">
              <a:schemeClr val="tx2">
                <a:alpha val="74998"/>
              </a:schemeClr>
            </a:outerShdw>
          </a:effectLst>
        </p:spPr>
        <p:txBody>
          <a:bodyPr/>
          <a:lstStyle/>
          <a:p>
            <a:pPr eaLnBrk="1" hangingPunct="1">
              <a:defRPr/>
            </a:pPr>
            <a:br>
              <a:rPr lang="en-US" sz="5400" b="1" dirty="0">
                <a:solidFill>
                  <a:schemeClr val="bg1"/>
                </a:solidFill>
                <a:cs typeface="+mj-cs"/>
              </a:rPr>
            </a:br>
            <a:r>
              <a:rPr lang="ar-JO" sz="5400" b="1" dirty="0">
                <a:solidFill>
                  <a:schemeClr val="bg1"/>
                </a:solidFill>
                <a:cs typeface="+mj-cs"/>
              </a:rPr>
              <a:t>علينا أن </a:t>
            </a:r>
            <a:r>
              <a:rPr lang="ar-JO" sz="5400" b="1" dirty="0">
                <a:solidFill>
                  <a:srgbClr val="FFFF00"/>
                </a:solidFill>
                <a:cs typeface="+mj-cs"/>
              </a:rPr>
              <a:t>ندافع</a:t>
            </a:r>
            <a:r>
              <a:rPr lang="ar-JO" sz="5400" b="1" dirty="0">
                <a:solidFill>
                  <a:schemeClr val="bg1"/>
                </a:solidFill>
                <a:cs typeface="+mj-cs"/>
              </a:rPr>
              <a:t> ضد من يهاجمون الله كخالق و ملك</a:t>
            </a:r>
            <a:endParaRPr lang="en-US" sz="5400" dirty="0">
              <a:cs typeface="+mj-cs"/>
            </a:endParaRPr>
          </a:p>
        </p:txBody>
      </p:sp>
    </p:spTree>
    <p:extLst>
      <p:ext uri="{BB962C8B-B14F-4D97-AF65-F5344CB8AC3E}">
        <p14:creationId xmlns:p14="http://schemas.microsoft.com/office/powerpoint/2010/main" val="2751154405"/>
      </p:ext>
    </p:extLst>
  </p:cSld>
  <p:clrMapOvr>
    <a:masterClrMapping/>
  </p:clrMapOvr>
  <p:transition spd="med">
    <p:randomBar dir="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2562" name="Rectangle 3"/>
          <p:cNvSpPr>
            <a:spLocks/>
          </p:cNvSpPr>
          <p:nvPr/>
        </p:nvSpPr>
        <p:spPr bwMode="auto">
          <a:xfrm>
            <a:off x="2001838" y="1031875"/>
            <a:ext cx="833159" cy="761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r>
              <a:rPr lang="ar-JO" b="1" dirty="0">
                <a:solidFill>
                  <a:srgbClr val="FFFFFF"/>
                </a:solidFill>
                <a:cs typeface="Arial" charset="0"/>
                <a:sym typeface="Arial" charset="0"/>
              </a:rPr>
              <a:t>النسبية</a:t>
            </a:r>
          </a:p>
          <a:p>
            <a:pPr defTabSz="642938" eaLnBrk="1" hangingPunct="1"/>
            <a:r>
              <a:rPr lang="ar-JO" sz="2200" b="1" dirty="0">
                <a:solidFill>
                  <a:srgbClr val="FFFFFF"/>
                </a:solidFill>
                <a:cs typeface="Arial" charset="0"/>
                <a:sym typeface="Arial" charset="0"/>
              </a:rPr>
              <a:t>الأخلاقية</a:t>
            </a:r>
            <a:endParaRPr lang="en-US" sz="2200" b="1" dirty="0">
              <a:solidFill>
                <a:srgbClr val="FFFFFF"/>
              </a:solidFill>
              <a:cs typeface="Arial" charset="0"/>
              <a:sym typeface="Arial" charset="0"/>
            </a:endParaRPr>
          </a:p>
        </p:txBody>
      </p:sp>
      <p:sp>
        <p:nvSpPr>
          <p:cNvPr id="322563" name="Rectangle 4"/>
          <p:cNvSpPr>
            <a:spLocks/>
          </p:cNvSpPr>
          <p:nvPr/>
        </p:nvSpPr>
        <p:spPr bwMode="auto">
          <a:xfrm>
            <a:off x="1447800" y="434975"/>
            <a:ext cx="1052498" cy="361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2000" b="1" dirty="0">
                <a:solidFill>
                  <a:srgbClr val="FFFFFF"/>
                </a:solidFill>
                <a:cs typeface="Arial" charset="0"/>
                <a:sym typeface="Arial" charset="0"/>
              </a:rPr>
              <a:t>الإجهاض</a:t>
            </a:r>
            <a:endParaRPr lang="en-US" sz="2000" b="1" dirty="0">
              <a:solidFill>
                <a:srgbClr val="FFFFFF"/>
              </a:solidFill>
              <a:cs typeface="Arial" charset="0"/>
              <a:sym typeface="Arial" charset="0"/>
            </a:endParaRPr>
          </a:p>
        </p:txBody>
      </p:sp>
      <p:sp>
        <p:nvSpPr>
          <p:cNvPr id="322564" name="Rectangle 5"/>
          <p:cNvSpPr>
            <a:spLocks/>
          </p:cNvSpPr>
          <p:nvPr/>
        </p:nvSpPr>
        <p:spPr bwMode="auto">
          <a:xfrm>
            <a:off x="292100" y="134938"/>
            <a:ext cx="993752" cy="577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1700" b="1" dirty="0">
                <a:solidFill>
                  <a:srgbClr val="FFFFFF"/>
                </a:solidFill>
                <a:cs typeface="Arial" charset="0"/>
                <a:sym typeface="Arial" charset="0"/>
              </a:rPr>
              <a:t>زواج </a:t>
            </a:r>
          </a:p>
          <a:p>
            <a:pPr algn="ctr" defTabSz="642938" eaLnBrk="1" hangingPunct="1"/>
            <a:r>
              <a:rPr lang="ar-JO" sz="1700" b="1" dirty="0">
                <a:solidFill>
                  <a:srgbClr val="FFFFFF"/>
                </a:solidFill>
                <a:cs typeface="Arial" charset="0"/>
                <a:sym typeface="Arial" charset="0"/>
              </a:rPr>
              <a:t>المثليين</a:t>
            </a:r>
            <a:endParaRPr lang="en-US" sz="2000" b="1" dirty="0">
              <a:solidFill>
                <a:srgbClr val="FFFFFF"/>
              </a:solidFill>
              <a:cs typeface="Arial" charset="0"/>
              <a:sym typeface="Arial" charset="0"/>
            </a:endParaRPr>
          </a:p>
        </p:txBody>
      </p:sp>
      <p:sp>
        <p:nvSpPr>
          <p:cNvPr id="322565" name="Rectangle 6"/>
          <p:cNvSpPr>
            <a:spLocks/>
          </p:cNvSpPr>
          <p:nvPr/>
        </p:nvSpPr>
        <p:spPr bwMode="auto">
          <a:xfrm>
            <a:off x="723900" y="1317625"/>
            <a:ext cx="990580" cy="284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1500" b="1" dirty="0">
                <a:solidFill>
                  <a:srgbClr val="FFFFFF"/>
                </a:solidFill>
                <a:cs typeface="Arial" charset="0"/>
                <a:sym typeface="Arial" charset="0"/>
              </a:rPr>
              <a:t>القتل الرحيم</a:t>
            </a:r>
            <a:endParaRPr lang="en-US" sz="1500" b="1" dirty="0">
              <a:solidFill>
                <a:srgbClr val="FFFFFF"/>
              </a:solidFill>
              <a:cs typeface="Arial" charset="0"/>
              <a:sym typeface="Arial" charset="0"/>
            </a:endParaRP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r>
              <a:rPr lang="ar-JO" sz="1800" dirty="0">
                <a:solidFill>
                  <a:schemeClr val="bg1"/>
                </a:solidFill>
              </a:rPr>
              <a:t>مشكلة البالونات-تطور أم إبداع</a:t>
            </a:r>
            <a:endParaRPr lang="en-US" sz="1800" dirty="0">
              <a:solidFill>
                <a:schemeClr val="bg1"/>
              </a:solidFill>
            </a:endParaRPr>
          </a:p>
        </p:txBody>
      </p:sp>
      <p:sp>
        <p:nvSpPr>
          <p:cNvPr id="6090760" name="Rectangle 6"/>
          <p:cNvSpPr>
            <a:spLocks/>
          </p:cNvSpPr>
          <p:nvPr/>
        </p:nvSpPr>
        <p:spPr bwMode="auto">
          <a:xfrm>
            <a:off x="685800" y="5462588"/>
            <a:ext cx="2886068" cy="5465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algn="ctr" defTabSz="642938" eaLnBrk="1" hangingPunct="1">
              <a:defRPr/>
            </a:pPr>
            <a:r>
              <a:rPr lang="ar-JO" sz="3200" b="1" dirty="0">
                <a:solidFill>
                  <a:srgbClr val="FFFFFF"/>
                </a:solidFill>
                <a:cs typeface="Arial" charset="0"/>
                <a:sym typeface="Arial" charset="0"/>
              </a:rPr>
              <a:t>التطور</a:t>
            </a:r>
            <a:endParaRPr lang="en-US" sz="3200" b="1" dirty="0">
              <a:solidFill>
                <a:srgbClr val="FFFFFF"/>
              </a:solidFill>
              <a:cs typeface="Arial" charset="0"/>
              <a:sym typeface="Arial" charset="0"/>
            </a:endParaRPr>
          </a:p>
        </p:txBody>
      </p:sp>
      <p:sp>
        <p:nvSpPr>
          <p:cNvPr id="6090761" name="Rectangle 5"/>
          <p:cNvSpPr>
            <a:spLocks/>
          </p:cNvSpPr>
          <p:nvPr/>
        </p:nvSpPr>
        <p:spPr bwMode="auto">
          <a:xfrm>
            <a:off x="5867400" y="5465763"/>
            <a:ext cx="802702" cy="5465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algn="ctr" defTabSz="642938" eaLnBrk="1" hangingPunct="1">
              <a:defRPr/>
            </a:pPr>
            <a:r>
              <a:rPr lang="ar-JO" sz="3200" b="1" dirty="0">
                <a:solidFill>
                  <a:srgbClr val="FFFFFF"/>
                </a:solidFill>
                <a:cs typeface="Arial" charset="0"/>
                <a:sym typeface="Arial" charset="0"/>
              </a:rPr>
              <a:t>الخلق</a:t>
            </a:r>
            <a:endParaRPr lang="en-US" sz="3200" b="1" dirty="0">
              <a:solidFill>
                <a:srgbClr val="FFFFFF"/>
              </a:solidFill>
              <a:cs typeface="Arial" charset="0"/>
              <a:sym typeface="Arial" charset="0"/>
            </a:endParaRPr>
          </a:p>
        </p:txBody>
      </p:sp>
      <p:sp>
        <p:nvSpPr>
          <p:cNvPr id="6090763"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defRPr/>
            </a:pPr>
            <a:r>
              <a:rPr lang="ar-JO" sz="3600" b="1" dirty="0">
                <a:solidFill>
                  <a:srgbClr val="FFFFFF"/>
                </a:solidFill>
                <a:cs typeface="Arial" charset="0"/>
              </a:rPr>
              <a:t>المشكلة</a:t>
            </a:r>
            <a:endParaRPr lang="en-US" sz="3600" b="1" dirty="0">
              <a:solidFill>
                <a:srgbClr val="FFFFFF"/>
              </a:solidFill>
              <a:cs typeface="Arial" charset="0"/>
            </a:endParaRPr>
          </a:p>
        </p:txBody>
      </p:sp>
      <p:sp>
        <p:nvSpPr>
          <p:cNvPr id="6090764" name="TextBox 11"/>
          <p:cNvSpPr txBox="1">
            <a:spLocks noChangeArrowheads="1"/>
          </p:cNvSpPr>
          <p:nvPr/>
        </p:nvSpPr>
        <p:spPr bwMode="auto">
          <a:xfrm>
            <a:off x="705802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ar-JO" sz="1800" b="1" dirty="0">
                <a:solidFill>
                  <a:srgbClr val="FFFFFF"/>
                </a:solidFill>
                <a:cs typeface="Arial" charset="0"/>
              </a:rPr>
              <a:t>مزمور 11 : 3</a:t>
            </a:r>
            <a:endParaRPr lang="en-US" sz="1800" b="1" dirty="0">
              <a:solidFill>
                <a:srgbClr val="FFFFFF"/>
              </a:solidFill>
              <a:cs typeface="Arial" charset="0"/>
            </a:endParaRPr>
          </a:p>
        </p:txBody>
      </p:sp>
      <p:sp>
        <p:nvSpPr>
          <p:cNvPr id="322572"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200" b="1" dirty="0">
                <a:solidFill>
                  <a:srgbClr val="FFFFFF"/>
                </a:solidFill>
                <a:cs typeface="Arial" charset="0"/>
              </a:rPr>
              <a:t>المسيحية</a:t>
            </a:r>
            <a:endParaRPr lang="en-US" sz="1200" b="1" dirty="0">
              <a:solidFill>
                <a:srgbClr val="FFFFFF"/>
              </a:solidFill>
              <a:cs typeface="Arial" charset="0"/>
            </a:endParaRPr>
          </a:p>
        </p:txBody>
      </p:sp>
      <p:sp>
        <p:nvSpPr>
          <p:cNvPr id="322573"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cs typeface="Arial" charset="0"/>
              </a:rPr>
              <a:t>HUMANISM</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0" name="Rectangle 3"/>
          <p:cNvSpPr>
            <a:spLocks/>
          </p:cNvSpPr>
          <p:nvPr/>
        </p:nvSpPr>
        <p:spPr bwMode="auto">
          <a:xfrm>
            <a:off x="785812" y="1101725"/>
            <a:ext cx="1000105" cy="577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1700" b="1" dirty="0">
                <a:solidFill>
                  <a:srgbClr val="FFFFFF"/>
                </a:solidFill>
                <a:cs typeface="Arial" charset="0"/>
                <a:sym typeface="Arial" charset="0"/>
              </a:rPr>
              <a:t>زواج</a:t>
            </a:r>
          </a:p>
          <a:p>
            <a:pPr algn="ctr" defTabSz="642938" eaLnBrk="1" hangingPunct="1"/>
            <a:r>
              <a:rPr lang="ar-JO" sz="1700" b="1" dirty="0">
                <a:solidFill>
                  <a:srgbClr val="FFFFFF"/>
                </a:solidFill>
                <a:cs typeface="Arial" charset="0"/>
                <a:sym typeface="Arial" charset="0"/>
              </a:rPr>
              <a:t>المثليين</a:t>
            </a:r>
            <a:endParaRPr lang="en-US" sz="1900" b="1" dirty="0">
              <a:solidFill>
                <a:srgbClr val="FFFFFF"/>
              </a:solidFill>
              <a:cs typeface="Arial" charset="0"/>
              <a:sym typeface="Arial" charset="0"/>
            </a:endParaRPr>
          </a:p>
        </p:txBody>
      </p:sp>
      <p:sp>
        <p:nvSpPr>
          <p:cNvPr id="324611" name="Rectangle 4"/>
          <p:cNvSpPr>
            <a:spLocks/>
          </p:cNvSpPr>
          <p:nvPr/>
        </p:nvSpPr>
        <p:spPr bwMode="auto">
          <a:xfrm>
            <a:off x="1982788" y="1049338"/>
            <a:ext cx="1731956" cy="761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b="1" dirty="0">
                <a:solidFill>
                  <a:srgbClr val="FFFFFF"/>
                </a:solidFill>
                <a:cs typeface="Arial" charset="0"/>
                <a:sym typeface="Arial" charset="0"/>
              </a:rPr>
              <a:t>النسبية</a:t>
            </a:r>
          </a:p>
          <a:p>
            <a:pPr algn="ctr" defTabSz="642938" eaLnBrk="1" hangingPunct="1"/>
            <a:r>
              <a:rPr lang="ar-JO" sz="2200" b="1" dirty="0">
                <a:solidFill>
                  <a:srgbClr val="FFFFFF"/>
                </a:solidFill>
                <a:cs typeface="Arial" charset="0"/>
                <a:sym typeface="Arial" charset="0"/>
              </a:rPr>
              <a:t>الأخلاقية</a:t>
            </a:r>
            <a:endParaRPr lang="en-US" sz="2200" b="1" dirty="0">
              <a:solidFill>
                <a:srgbClr val="FFFFFF"/>
              </a:solidFill>
              <a:cs typeface="Arial" charset="0"/>
              <a:sym typeface="Arial" charset="0"/>
            </a:endParaRPr>
          </a:p>
        </p:txBody>
      </p:sp>
      <p:sp>
        <p:nvSpPr>
          <p:cNvPr id="6092805" name="Rectangle 5"/>
          <p:cNvSpPr>
            <a:spLocks/>
          </p:cNvSpPr>
          <p:nvPr/>
        </p:nvSpPr>
        <p:spPr bwMode="auto">
          <a:xfrm>
            <a:off x="5562600" y="5465763"/>
            <a:ext cx="991856" cy="4849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ar-JO" sz="2800" b="1" dirty="0">
                <a:solidFill>
                  <a:srgbClr val="FFFFFF"/>
                </a:solidFill>
                <a:cs typeface="Arial" charset="0"/>
                <a:sym typeface="Arial" charset="0"/>
              </a:rPr>
              <a:t>كلمة الله</a:t>
            </a:r>
            <a:endParaRPr lang="en-US" sz="2800" b="1" dirty="0">
              <a:solidFill>
                <a:srgbClr val="FFFFFF"/>
              </a:solidFill>
              <a:cs typeface="Arial" charset="0"/>
              <a:sym typeface="Arial" charset="0"/>
            </a:endParaRPr>
          </a:p>
        </p:txBody>
      </p:sp>
      <p:sp>
        <p:nvSpPr>
          <p:cNvPr id="6092806" name="Rectangle 6"/>
          <p:cNvSpPr>
            <a:spLocks/>
          </p:cNvSpPr>
          <p:nvPr/>
        </p:nvSpPr>
        <p:spPr bwMode="auto">
          <a:xfrm>
            <a:off x="685800" y="5462588"/>
            <a:ext cx="1121699" cy="4234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ar-JO" b="1" dirty="0">
                <a:solidFill>
                  <a:srgbClr val="FFFFFF"/>
                </a:solidFill>
                <a:cs typeface="Arial" charset="0"/>
                <a:sym typeface="Arial" charset="0"/>
              </a:rPr>
              <a:t>كلمة البشر</a:t>
            </a:r>
            <a:endParaRPr lang="en-US" sz="2800" b="1" dirty="0">
              <a:solidFill>
                <a:srgbClr val="FFFFFF"/>
              </a:solidFill>
              <a:cs typeface="Arial" charset="0"/>
              <a:sym typeface="Arial" charset="0"/>
            </a:endParaRP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en-US" sz="1800" dirty="0">
                <a:solidFill>
                  <a:schemeClr val="tx1"/>
                </a:solidFill>
              </a:rPr>
              <a:t>Balloons problem—man</a:t>
            </a:r>
            <a:r>
              <a:rPr lang="uk-UA" altLang="ja-JP" sz="1800" dirty="0">
                <a:solidFill>
                  <a:schemeClr val="tx1"/>
                </a:solidFill>
              </a:rPr>
              <a:t>'</a:t>
            </a:r>
            <a:r>
              <a:rPr lang="en-US" sz="1800" dirty="0">
                <a:solidFill>
                  <a:schemeClr val="tx1"/>
                </a:solidFill>
              </a:rPr>
              <a:t>s </a:t>
            </a:r>
            <a:r>
              <a:rPr lang="en-US" sz="1800" dirty="0" err="1">
                <a:solidFill>
                  <a:schemeClr val="tx1"/>
                </a:solidFill>
              </a:rPr>
              <a:t>vs</a:t>
            </a:r>
            <a:r>
              <a:rPr lang="en-US" sz="1800" dirty="0">
                <a:solidFill>
                  <a:schemeClr val="tx1"/>
                </a:solidFill>
              </a:rPr>
              <a:t> God</a:t>
            </a:r>
            <a:r>
              <a:rPr lang="uk-UA" altLang="ja-JP" sz="1800" dirty="0">
                <a:solidFill>
                  <a:schemeClr val="tx1"/>
                </a:solidFill>
              </a:rPr>
              <a:t>'</a:t>
            </a:r>
            <a:r>
              <a:rPr lang="en-US" sz="1800" dirty="0">
                <a:solidFill>
                  <a:schemeClr val="tx1"/>
                </a:solidFill>
              </a:rPr>
              <a:t>s word</a:t>
            </a:r>
          </a:p>
        </p:txBody>
      </p:sp>
      <p:sp>
        <p:nvSpPr>
          <p:cNvPr id="324615"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200" b="1" dirty="0">
                <a:solidFill>
                  <a:srgbClr val="FFFFFF"/>
                </a:solidFill>
                <a:cs typeface="Arial" charset="0"/>
              </a:rPr>
              <a:t>المسيحية</a:t>
            </a:r>
            <a:endParaRPr lang="en-US" sz="1200" b="1" dirty="0">
              <a:solidFill>
                <a:srgbClr val="FFFFFF"/>
              </a:solidFill>
              <a:cs typeface="Arial" charset="0"/>
            </a:endParaRPr>
          </a:p>
        </p:txBody>
      </p:sp>
      <p:sp>
        <p:nvSpPr>
          <p:cNvPr id="324616"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200" b="1" dirty="0">
                <a:solidFill>
                  <a:srgbClr val="FFFFFF"/>
                </a:solidFill>
                <a:cs typeface="Arial" charset="0"/>
              </a:rPr>
              <a:t>الإنسانية</a:t>
            </a:r>
            <a:endParaRPr lang="en-US" sz="1200" b="1" dirty="0">
              <a:solidFill>
                <a:srgbClr val="FFFFFF"/>
              </a:solidFill>
              <a:cs typeface="Arial" charset="0"/>
            </a:endParaRPr>
          </a:p>
        </p:txBody>
      </p:sp>
      <p:sp>
        <p:nvSpPr>
          <p:cNvPr id="6092811"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defRPr/>
            </a:pPr>
            <a:r>
              <a:rPr lang="ar-JO" sz="3600" b="1" dirty="0">
                <a:solidFill>
                  <a:srgbClr val="FFFFFF"/>
                </a:solidFill>
                <a:cs typeface="Arial" charset="0"/>
              </a:rPr>
              <a:t>الحل</a:t>
            </a:r>
            <a:endParaRPr lang="en-US" sz="3600" b="1" dirty="0">
              <a:solidFill>
                <a:srgbClr val="FFFFFF"/>
              </a:solidFill>
              <a:cs typeface="Arial" charset="0"/>
            </a:endParaRPr>
          </a:p>
        </p:txBody>
      </p:sp>
      <p:sp>
        <p:nvSpPr>
          <p:cNvPr id="6092812" name="TextBox 11"/>
          <p:cNvSpPr txBox="1">
            <a:spLocks noChangeArrowheads="1"/>
          </p:cNvSpPr>
          <p:nvPr/>
        </p:nvSpPr>
        <p:spPr bwMode="auto">
          <a:xfrm>
            <a:off x="700087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ar-JO" sz="1800" b="1" dirty="0">
                <a:solidFill>
                  <a:srgbClr val="FFFFFF"/>
                </a:solidFill>
                <a:cs typeface="Arial" charset="0"/>
              </a:rPr>
              <a:t>أشعياء 58 : 12</a:t>
            </a:r>
            <a:endParaRPr lang="en-US" sz="1800" b="1" dirty="0">
              <a:solidFill>
                <a:srgbClr val="FFFFFF"/>
              </a:solidFill>
              <a:cs typeface="Arial" charset="0"/>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1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7907" name="Rectangle 3"/>
          <p:cNvSpPr>
            <a:spLocks noGrp="1" noChangeArrowheads="1"/>
          </p:cNvSpPr>
          <p:nvPr>
            <p:ph type="title" idx="4294967295"/>
          </p:nvPr>
        </p:nvSpPr>
        <p:spPr>
          <a:xfrm>
            <a:off x="457200" y="274638"/>
            <a:ext cx="8229600" cy="1066800"/>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glow rad="127000">
                    <a:schemeClr val="tx1"/>
                  </a:glow>
                </a:effectLst>
                <a:cs typeface="+mj-cs"/>
              </a:rPr>
              <a:t>أفكار رئيسية</a:t>
            </a:r>
            <a:endParaRPr lang="en-US" sz="4800" b="1" dirty="0">
              <a:effectLst>
                <a:glow rad="127000">
                  <a:schemeClr val="tx1"/>
                </a:glow>
              </a:effectLst>
              <a:cs typeface="+mj-cs"/>
            </a:endParaRPr>
          </a:p>
        </p:txBody>
      </p:sp>
      <p:sp>
        <p:nvSpPr>
          <p:cNvPr id="2427908" name="Rectangle 4"/>
          <p:cNvSpPr>
            <a:spLocks noChangeArrowheads="1"/>
          </p:cNvSpPr>
          <p:nvPr/>
        </p:nvSpPr>
        <p:spPr bwMode="auto">
          <a:xfrm>
            <a:off x="220663" y="1905000"/>
            <a:ext cx="8959850" cy="1452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57250" indent="-857250" algn="r" eaLnBrk="1" hangingPunct="1">
              <a:defRPr/>
            </a:pPr>
            <a:r>
              <a:rPr lang="ar-JO" sz="3600" b="1" dirty="0">
                <a:solidFill>
                  <a:srgbClr val="FFFFFF"/>
                </a:solidFill>
                <a:effectLst>
                  <a:glow rad="127000">
                    <a:schemeClr val="tx1"/>
                  </a:glow>
                  <a:outerShdw blurRad="38100" dist="38100" dir="2700000" algn="tl">
                    <a:srgbClr val="000000">
                      <a:alpha val="43137"/>
                    </a:srgbClr>
                  </a:outerShdw>
                </a:effectLst>
                <a:cs typeface="+mn-cs"/>
              </a:rPr>
              <a:t>1. إلهنا </a:t>
            </a:r>
            <a:r>
              <a:rPr lang="ar-JO" sz="3600" b="1" dirty="0">
                <a:solidFill>
                  <a:srgbClr val="FFFF00"/>
                </a:solidFill>
                <a:effectLst>
                  <a:glow rad="127000">
                    <a:schemeClr val="tx1"/>
                  </a:glow>
                  <a:outerShdw blurRad="38100" dist="38100" dir="2700000" algn="tl">
                    <a:srgbClr val="000000">
                      <a:alpha val="43137"/>
                    </a:srgbClr>
                  </a:outerShdw>
                </a:effectLst>
                <a:cs typeface="+mn-cs"/>
              </a:rPr>
              <a:t>ملك</a:t>
            </a:r>
            <a:r>
              <a:rPr lang="ar-JO" sz="3600" b="1" dirty="0">
                <a:solidFill>
                  <a:srgbClr val="FFFFFF"/>
                </a:solidFill>
                <a:effectLst>
                  <a:glow rad="127000">
                    <a:schemeClr val="tx1"/>
                  </a:glow>
                  <a:outerShdw blurRad="38100" dist="38100" dir="2700000" algn="tl">
                    <a:srgbClr val="000000">
                      <a:alpha val="43137"/>
                    </a:srgbClr>
                  </a:outerShdw>
                </a:effectLst>
                <a:cs typeface="+mn-cs"/>
              </a:rPr>
              <a:t> خلق كل شيء بعكس الأفكار البشرية (تك 1)</a:t>
            </a:r>
            <a:endParaRPr lang="en-US" sz="3600" b="1" dirty="0">
              <a:solidFill>
                <a:srgbClr val="FFFFFF"/>
              </a:solidFill>
              <a:effectLst>
                <a:glow rad="127000">
                  <a:schemeClr val="tx1"/>
                </a:glow>
                <a:outerShdw blurRad="38100" dist="38100" dir="2700000" algn="tl">
                  <a:srgbClr val="000000">
                    <a:alpha val="43137"/>
                  </a:srgbClr>
                </a:outerShdw>
              </a:effectLst>
              <a:cs typeface="+mn-cs"/>
            </a:endParaRPr>
          </a:p>
        </p:txBody>
      </p:sp>
      <p:sp>
        <p:nvSpPr>
          <p:cNvPr id="2427909" name="Rectangle 5"/>
          <p:cNvSpPr>
            <a:spLocks noChangeArrowheads="1"/>
          </p:cNvSpPr>
          <p:nvPr/>
        </p:nvSpPr>
        <p:spPr bwMode="auto">
          <a:xfrm>
            <a:off x="107950" y="3565525"/>
            <a:ext cx="903605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57250" indent="-857250" algn="r" eaLnBrk="1" hangingPunct="1">
              <a:defRPr/>
            </a:pPr>
            <a:r>
              <a:rPr lang="ar-JO" sz="3600" b="1" dirty="0">
                <a:solidFill>
                  <a:srgbClr val="FFFFFF"/>
                </a:solidFill>
                <a:effectLst>
                  <a:glow rad="127000">
                    <a:schemeClr val="tx1"/>
                  </a:glow>
                  <a:outerShdw blurRad="38100" dist="38100" dir="2700000" algn="tl">
                    <a:srgbClr val="000000">
                      <a:alpha val="43137"/>
                    </a:srgbClr>
                  </a:outerShdw>
                </a:effectLst>
                <a:cs typeface="+mn-cs"/>
              </a:rPr>
              <a:t>2. الخلق و ملك الله </a:t>
            </a:r>
            <a:r>
              <a:rPr lang="ar-JO" sz="3600" b="1" dirty="0">
                <a:solidFill>
                  <a:srgbClr val="FFFF00"/>
                </a:solidFill>
                <a:effectLst>
                  <a:glow rad="127000">
                    <a:schemeClr val="tx1"/>
                  </a:glow>
                  <a:outerShdw blurRad="38100" dist="38100" dir="2700000" algn="tl">
                    <a:srgbClr val="000000">
                      <a:alpha val="43137"/>
                    </a:srgbClr>
                  </a:outerShdw>
                </a:effectLst>
                <a:cs typeface="+mn-cs"/>
              </a:rPr>
              <a:t>يهاجمان</a:t>
            </a:r>
            <a:r>
              <a:rPr lang="ar-JO" sz="3600" b="1" dirty="0">
                <a:solidFill>
                  <a:srgbClr val="FFFFFF"/>
                </a:solidFill>
                <a:effectLst>
                  <a:glow rad="127000">
                    <a:schemeClr val="tx1"/>
                  </a:glow>
                  <a:outerShdw blurRad="38100" dist="38100" dir="2700000" algn="tl">
                    <a:srgbClr val="000000">
                      <a:alpha val="43137"/>
                    </a:srgbClr>
                  </a:outerShdw>
                </a:effectLst>
                <a:cs typeface="+mn-cs"/>
              </a:rPr>
              <a:t> باتمرار اليوم .</a:t>
            </a:r>
            <a:endParaRPr lang="en-US" sz="3600" b="1" dirty="0">
              <a:solidFill>
                <a:srgbClr val="FFFFFF"/>
              </a:solidFill>
              <a:effectLst>
                <a:glow rad="127000">
                  <a:schemeClr val="tx1"/>
                </a:glow>
                <a:outerShdw blurRad="38100" dist="38100" dir="2700000" algn="tl">
                  <a:srgbClr val="000000">
                    <a:alpha val="43137"/>
                  </a:srgbClr>
                </a:outerShdw>
              </a:effectLst>
              <a:cs typeface="+mn-cs"/>
            </a:endParaRPr>
          </a:p>
        </p:txBody>
      </p:sp>
      <p:sp>
        <p:nvSpPr>
          <p:cNvPr id="2427910" name="Rectangle 6"/>
          <p:cNvSpPr>
            <a:spLocks noChangeArrowheads="1"/>
          </p:cNvSpPr>
          <p:nvPr/>
        </p:nvSpPr>
        <p:spPr bwMode="auto">
          <a:xfrm>
            <a:off x="76200" y="5013325"/>
            <a:ext cx="90678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1028700" indent="-1028700" algn="r" eaLnBrk="1" hangingPunct="1">
              <a:defRPr/>
            </a:pPr>
            <a:r>
              <a:rPr lang="ar-JO" sz="3600" b="1" dirty="0">
                <a:solidFill>
                  <a:srgbClr val="FFFFFF"/>
                </a:solidFill>
                <a:effectLst>
                  <a:glow rad="127000">
                    <a:schemeClr val="tx1"/>
                  </a:glow>
                  <a:outerShdw blurRad="38100" dist="38100" dir="2700000" algn="tl">
                    <a:srgbClr val="000000">
                      <a:alpha val="43137"/>
                    </a:srgbClr>
                  </a:outerShdw>
                </a:effectLst>
                <a:cs typeface="+mn-cs"/>
              </a:rPr>
              <a:t>3. علينا أن </a:t>
            </a:r>
            <a:r>
              <a:rPr lang="ar-JO" sz="3600" b="1" dirty="0">
                <a:solidFill>
                  <a:srgbClr val="FFFF00"/>
                </a:solidFill>
                <a:effectLst>
                  <a:glow rad="127000">
                    <a:schemeClr val="tx1"/>
                  </a:glow>
                  <a:outerShdw blurRad="38100" dist="38100" dir="2700000" algn="tl">
                    <a:srgbClr val="000000">
                      <a:alpha val="43137"/>
                    </a:srgbClr>
                  </a:outerShdw>
                </a:effectLst>
                <a:cs typeface="+mn-cs"/>
              </a:rPr>
              <a:t>ندافع</a:t>
            </a:r>
            <a:r>
              <a:rPr lang="ar-JO" sz="3600" b="1" dirty="0">
                <a:solidFill>
                  <a:srgbClr val="FFFFFF"/>
                </a:solidFill>
                <a:effectLst>
                  <a:glow rad="127000">
                    <a:schemeClr val="tx1"/>
                  </a:glow>
                  <a:outerShdw blurRad="38100" dist="38100" dir="2700000" algn="tl">
                    <a:srgbClr val="000000">
                      <a:alpha val="43137"/>
                    </a:srgbClr>
                  </a:outerShdw>
                </a:effectLst>
                <a:cs typeface="+mn-cs"/>
              </a:rPr>
              <a:t> ضد كل من يهاجم الله كخالق و ملك .</a:t>
            </a:r>
            <a:endParaRPr lang="en-US" sz="4800" b="1" dirty="0">
              <a:solidFill>
                <a:srgbClr val="FFFFFF"/>
              </a:solidFill>
              <a:effectLst>
                <a:glow rad="127000">
                  <a:schemeClr val="tx1"/>
                </a:glow>
                <a:outerShdw blurRad="38100" dist="38100" dir="2700000" algn="tl">
                  <a:srgbClr val="000000">
                    <a:alpha val="43137"/>
                  </a:srgbClr>
                </a:outerShdw>
              </a:effectLst>
              <a:cs typeface="+mn-cs"/>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279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2790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279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908" grpId="0" build="p" autoUpdateAnimBg="0"/>
      <p:bldP spid="2427909" grpId="0" build="p" autoUpdateAnimBg="0"/>
      <p:bldP spid="2427910"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ar-JO" sz="4400" dirty="0">
                <a:effectLst>
                  <a:outerShdw blurRad="38100" dist="38100" dir="2700000" algn="tl">
                    <a:srgbClr val="000000"/>
                  </a:outerShdw>
                </a:effectLst>
              </a:rPr>
              <a:t>الوصول إلى التعامل مع سفر التكوين</a:t>
            </a:r>
            <a:endParaRPr lang="en-US" sz="44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ar-JO" sz="2200" i="1" dirty="0">
                <a:effectLst>
                  <a:outerShdw blurRad="38100" dist="38100" dir="2700000" algn="tl">
                    <a:srgbClr val="000000"/>
                  </a:outerShdw>
                </a:effectLst>
              </a:rPr>
              <a:t>مراجعة د. تيري مورتنسون و د. ثني يوري</a:t>
            </a:r>
            <a:endParaRPr lang="en-US" sz="2200" i="1" dirty="0">
              <a:effectLst>
                <a:outerShdw blurRad="38100" dist="38100" dir="2700000" algn="tl">
                  <a:srgbClr val="000000"/>
                </a:outerShdw>
              </a:effectLst>
            </a:endParaRPr>
          </a:p>
        </p:txBody>
      </p:sp>
      <p:pic>
        <p:nvPicPr>
          <p:cNvPr id="41165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800">
                <a:solidFill>
                  <a:srgbClr val="C0C0C0"/>
                </a:solidFill>
                <a:latin typeface="Calibri" charset="0"/>
              </a:rPr>
              <a:t>© 2008 Answers in Genesis-USA</a:t>
            </a:r>
          </a:p>
        </p:txBody>
      </p:sp>
      <p:sp>
        <p:nvSpPr>
          <p:cNvPr id="1481734" name="Text Box 6"/>
          <p:cNvSpPr txBox="1">
            <a:spLocks noChangeArrowheads="1"/>
          </p:cNvSpPr>
          <p:nvPr/>
        </p:nvSpPr>
        <p:spPr bwMode="auto">
          <a:xfrm>
            <a:off x="3962400" y="2354263"/>
            <a:ext cx="4800600" cy="158812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lnSpc>
                <a:spcPct val="90000"/>
              </a:lnSpc>
              <a:defRPr/>
            </a:pPr>
            <a:r>
              <a:rPr lang="ar-JO" sz="3600" b="1" dirty="0">
                <a:solidFill>
                  <a:srgbClr val="FFFF00"/>
                </a:solidFill>
                <a:cs typeface="Arial" charset="0"/>
              </a:rPr>
              <a:t>قدم 14 عالماً دفاعاً تاريخياً و كتابياً مناسباً عن خلق الأرض الحديثة</a:t>
            </a:r>
            <a:endParaRPr lang="en-US" sz="3600" b="1" dirty="0">
              <a:solidFill>
                <a:srgbClr val="FFFF00"/>
              </a:solidFill>
              <a:cs typeface="Arial" charset="0"/>
            </a:endParaRPr>
          </a:p>
        </p:txBody>
      </p:sp>
    </p:spTree>
    <p:extLst>
      <p:ext uri="{BB962C8B-B14F-4D97-AF65-F5344CB8AC3E}">
        <p14:creationId xmlns:p14="http://schemas.microsoft.com/office/powerpoint/2010/main" val="355551189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indent="0"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الخلق</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61877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2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spcBef>
                <a:spcPct val="50000"/>
              </a:spcBef>
              <a:defRPr/>
            </a:pPr>
            <a:endParaRPr lang="en-US" sz="2800" b="1">
              <a:solidFill>
                <a:srgbClr val="FFFFFF"/>
              </a:solidFill>
            </a:endParaRPr>
          </a:p>
        </p:txBody>
      </p:sp>
      <p:pic>
        <p:nvPicPr>
          <p:cNvPr id="2" name="Picture 1" descr="Screen Shot 2016-09-30 at 6.22.1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41526"/>
            <a:ext cx="9144000" cy="6315866"/>
          </a:xfrm>
          <a:prstGeom prst="rect">
            <a:avLst/>
          </a:prstGeom>
        </p:spPr>
      </p:pic>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267999417"/>
      </p:ext>
    </p:extLst>
  </p:cSld>
  <p:clrMapOvr>
    <a:masterClrMapping/>
  </p:clrMapOvr>
  <p:transition spd="med">
    <p:randomBar dir="vert"/>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reen Shot 2016-09-30 at 6.37.10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03946"/>
            <a:ext cx="9144000" cy="6154054"/>
          </a:xfrm>
          <a:prstGeom prst="rect">
            <a:avLst/>
          </a:prstGeom>
        </p:spPr>
      </p:pic>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340571676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2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spcBef>
                <a:spcPct val="50000"/>
              </a:spcBef>
              <a:defRPr/>
            </a:pPr>
            <a:endParaRPr lang="en-US" sz="2800" b="1">
              <a:solidFill>
                <a:srgbClr val="FFFFFF"/>
              </a:solidFill>
            </a:endParaRPr>
          </a:p>
        </p:txBody>
      </p:sp>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pic>
        <p:nvPicPr>
          <p:cNvPr id="3" name="Picture 2" descr="Screen Shot 2016-09-30 at 6.22.49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9144000" cy="6237312"/>
          </a:xfrm>
          <a:prstGeom prst="rect">
            <a:avLst/>
          </a:prstGeom>
        </p:spPr>
      </p:pic>
    </p:spTree>
    <p:extLst>
      <p:ext uri="{BB962C8B-B14F-4D97-AF65-F5344CB8AC3E}">
        <p14:creationId xmlns:p14="http://schemas.microsoft.com/office/powerpoint/2010/main" val="4025617666"/>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dirty="0">
                <a:solidFill>
                  <a:srgbClr val="D6E049"/>
                </a:solidFill>
                <a:cs typeface="Arial" charset="0"/>
              </a:rPr>
              <a:t>تحول عالم آدم إلى عالم اليوم</a:t>
            </a:r>
            <a:endParaRPr lang="en-US" altLang="zh-CN" dirty="0">
              <a:solidFill>
                <a:srgbClr val="D6E049"/>
              </a:solidFill>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ar-JO" altLang="zh-CN" sz="3600" dirty="0">
                <a:latin typeface="Arial" charset="0"/>
                <a:ea typeface="ＭＳ Ｐゴシック" charset="0"/>
              </a:rPr>
              <a:t>رودينيا – العالم الذي هلك</a:t>
            </a:r>
            <a:endParaRPr lang="en-US" altLang="zh-CN" sz="3600" dirty="0">
              <a:latin typeface="Arial" charset="0"/>
              <a:ea typeface="ＭＳ Ｐゴシック" charset="0"/>
            </a:endParaRPr>
          </a:p>
        </p:txBody>
      </p:sp>
    </p:spTree>
    <p:extLst>
      <p:ext uri="{BB962C8B-B14F-4D97-AF65-F5344CB8AC3E}">
        <p14:creationId xmlns:p14="http://schemas.microsoft.com/office/powerpoint/2010/main" val="3538858134"/>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pic>
        <p:nvPicPr>
          <p:cNvPr id="3" name="Picture 2" descr="Screen Shot 2016-10-01 at 7.54.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163" y="620689"/>
            <a:ext cx="6030436" cy="6237312"/>
          </a:xfrm>
          <a:prstGeom prst="rect">
            <a:avLst/>
          </a:prstGeom>
        </p:spPr>
      </p:pic>
    </p:spTree>
    <p:extLst>
      <p:ext uri="{BB962C8B-B14F-4D97-AF65-F5344CB8AC3E}">
        <p14:creationId xmlns:p14="http://schemas.microsoft.com/office/powerpoint/2010/main" val="646809716"/>
      </p:ext>
    </p:extLst>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320514" name="Picture 2" descr="宇宙"/>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893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ar-JO" b="1" u="sng" dirty="0">
                <a:solidFill>
                  <a:schemeClr val="bg1"/>
                </a:solidFill>
                <a:cs typeface="+mj-cs"/>
              </a:rPr>
              <a:t>فكرة رئيسية</a:t>
            </a:r>
            <a:endParaRPr lang="en-US" b="1" dirty="0">
              <a:cs typeface="+mj-cs"/>
            </a:endParaRPr>
          </a:p>
        </p:txBody>
      </p:sp>
      <p:sp>
        <p:nvSpPr>
          <p:cNvPr id="2428932" name="Rectangle 4"/>
          <p:cNvSpPr>
            <a:spLocks noChangeArrowheads="1"/>
          </p:cNvSpPr>
          <p:nvPr/>
        </p:nvSpPr>
        <p:spPr bwMode="auto">
          <a:xfrm>
            <a:off x="152400" y="2971800"/>
            <a:ext cx="8915400" cy="2438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defRPr/>
            </a:pPr>
            <a:endParaRPr lang="en-US" sz="4400" b="1" dirty="0">
              <a:solidFill>
                <a:srgbClr val="FFFFFF"/>
              </a:solidFill>
              <a:cs typeface="+mn-cs"/>
            </a:endParaRPr>
          </a:p>
          <a:p>
            <a:pPr algn="ctr" eaLnBrk="1" hangingPunct="1">
              <a:defRPr/>
            </a:pPr>
            <a:r>
              <a:rPr lang="ar-JO" sz="4400" b="1" dirty="0">
                <a:solidFill>
                  <a:srgbClr val="FFFFFF"/>
                </a:solidFill>
                <a:cs typeface="+mn-cs"/>
              </a:rPr>
              <a:t>كيف نحارب الفلسفات الوثنية اليوم ؟</a:t>
            </a:r>
            <a:br>
              <a:rPr lang="en-US" sz="4400" b="1" dirty="0">
                <a:solidFill>
                  <a:srgbClr val="FFFFFF"/>
                </a:solidFill>
                <a:cs typeface="+mn-cs"/>
              </a:rPr>
            </a:br>
            <a:br>
              <a:rPr lang="en-US" sz="4400" b="1" dirty="0">
                <a:solidFill>
                  <a:srgbClr val="FFFFFF"/>
                </a:solidFill>
                <a:cs typeface="+mn-cs"/>
              </a:rPr>
            </a:br>
            <a:r>
              <a:rPr lang="ar-JO" sz="4400" b="1" dirty="0">
                <a:solidFill>
                  <a:srgbClr val="FFFFFF"/>
                </a:solidFill>
                <a:cs typeface="+mn-cs"/>
              </a:rPr>
              <a:t>ندافع عن الله</a:t>
            </a:r>
            <a:r>
              <a:rPr lang="en-US" sz="4400" b="1" dirty="0">
                <a:solidFill>
                  <a:srgbClr val="FFFFFF"/>
                </a:solidFill>
                <a:cs typeface="+mn-cs"/>
              </a:rPr>
              <a:t> </a:t>
            </a:r>
            <a:br>
              <a:rPr lang="en-US" sz="4400" b="1" dirty="0">
                <a:solidFill>
                  <a:srgbClr val="FFFFFF"/>
                </a:solidFill>
                <a:cs typeface="+mn-cs"/>
              </a:rPr>
            </a:br>
            <a:r>
              <a:rPr lang="ar-JO" sz="6600" b="1" dirty="0">
                <a:solidFill>
                  <a:srgbClr val="FFFFFF"/>
                </a:solidFill>
                <a:cs typeface="+mn-cs"/>
              </a:rPr>
              <a:t>ك</a:t>
            </a:r>
            <a:r>
              <a:rPr lang="ar-JO" sz="6600" b="1" dirty="0">
                <a:solidFill>
                  <a:srgbClr val="FFFF00"/>
                </a:solidFill>
                <a:cs typeface="+mn-cs"/>
              </a:rPr>
              <a:t>خالق</a:t>
            </a:r>
            <a:r>
              <a:rPr lang="ar-JO" sz="6600" b="1" dirty="0">
                <a:solidFill>
                  <a:srgbClr val="FFFFFF"/>
                </a:solidFill>
                <a:cs typeface="+mn-cs"/>
              </a:rPr>
              <a:t> و </a:t>
            </a:r>
            <a:r>
              <a:rPr lang="ar-JO" sz="6600" b="1" dirty="0">
                <a:solidFill>
                  <a:srgbClr val="FFFF00"/>
                </a:solidFill>
                <a:cs typeface="+mn-cs"/>
              </a:rPr>
              <a:t>ملك</a:t>
            </a:r>
            <a:endParaRPr lang="en-US" sz="4400" b="1" dirty="0">
              <a:solidFill>
                <a:srgbClr val="FFFF00"/>
              </a:solidFill>
              <a:cs typeface="+mn-cs"/>
            </a:endParaRPr>
          </a:p>
        </p:txBody>
      </p:sp>
    </p:spTree>
  </p:cSld>
  <p:clrMapOvr>
    <a:masterClrMapping/>
  </p:clrMapOvr>
  <p:transition spd="med">
    <p:randomBar dir="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3770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الخلق</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87674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68" name="Rectangle 8"/>
          <p:cNvSpPr>
            <a:spLocks noGrp="1" noRot="1" noChangeArrowheads="1"/>
          </p:cNvSpPr>
          <p:nvPr>
            <p:ph type="title" idx="4294967295"/>
          </p:nvPr>
        </p:nvSpPr>
        <p:spPr>
          <a:xfrm>
            <a:off x="6400800" y="0"/>
            <a:ext cx="2743200" cy="533400"/>
          </a:xfrm>
        </p:spPr>
        <p:txBody>
          <a:bodyPr/>
          <a:lstStyle/>
          <a:p>
            <a:pPr algn="r" eaLnBrk="1" hangingPunct="1">
              <a:defRPr/>
            </a:pPr>
            <a:r>
              <a:rPr lang="en-US" sz="3600">
                <a:latin typeface="Arial" charset="0"/>
                <a:ea typeface="ＭＳ Ｐゴシック" charset="0"/>
                <a:cs typeface="Arial" charset="0"/>
              </a:rPr>
              <a:t>Land &amp; Seas</a:t>
            </a:r>
          </a:p>
        </p:txBody>
      </p:sp>
      <p:pic>
        <p:nvPicPr>
          <p:cNvPr id="204802" name="Picture 7" descr="npo0000d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63" name="Text Box 3"/>
          <p:cNvSpPr txBox="1">
            <a:spLocks noChangeArrowheads="1"/>
          </p:cNvSpPr>
          <p:nvPr/>
        </p:nvSpPr>
        <p:spPr bwMode="auto">
          <a:xfrm>
            <a:off x="1219200" y="228600"/>
            <a:ext cx="6324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الثالث</a:t>
            </a:r>
            <a:endParaRPr lang="en-US" sz="3600" b="1" dirty="0">
              <a:solidFill>
                <a:srgbClr val="FFFFFF"/>
              </a:solidFill>
              <a:effectLst>
                <a:outerShdw blurRad="38100" dist="38100" dir="2700000" algn="tl">
                  <a:srgbClr val="000000"/>
                </a:outerShdw>
              </a:effectLst>
              <a:cs typeface="Arial" charset="0"/>
            </a:endParaRPr>
          </a:p>
        </p:txBody>
      </p:sp>
      <p:sp>
        <p:nvSpPr>
          <p:cNvPr id="2344964" name="Text Box 4"/>
          <p:cNvSpPr txBox="1">
            <a:spLocks noChangeArrowheads="1"/>
          </p:cNvSpPr>
          <p:nvPr/>
        </p:nvSpPr>
        <p:spPr bwMode="auto">
          <a:xfrm>
            <a:off x="5486400" y="1600200"/>
            <a:ext cx="35052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دعا الله اليابسة أرضاً و مجتمع المياه دعاه بحاراً و رأى الله ذلك أنه حسن (10)</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310093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7011" name="Rectangle 3"/>
          <p:cNvSpPr>
            <a:spLocks noGrp="1" noRot="1" noChangeArrowheads="1"/>
          </p:cNvSpPr>
          <p:nvPr>
            <p:ph type="title" idx="4294967295"/>
          </p:nvPr>
        </p:nvSpPr>
        <p:spPr>
          <a:xfrm>
            <a:off x="6172200" y="228600"/>
            <a:ext cx="2819400" cy="381000"/>
          </a:xfrm>
        </p:spPr>
        <p:txBody>
          <a:bodyPr/>
          <a:lstStyle/>
          <a:p>
            <a:pPr algn="r" eaLnBrk="1" hangingPunct="1">
              <a:defRPr/>
            </a:pPr>
            <a:r>
              <a:rPr lang="en-US" sz="3600">
                <a:latin typeface="Arial" charset="0"/>
                <a:ea typeface="ＭＳ Ｐゴシック" charset="0"/>
                <a:cs typeface="Arial" charset="0"/>
              </a:rPr>
              <a:t>Vegetation</a:t>
            </a:r>
          </a:p>
        </p:txBody>
      </p:sp>
      <p:pic>
        <p:nvPicPr>
          <p:cNvPr id="206850" name="Picture 7" descr="npo0000d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808"/>
            <a:ext cx="9144000" cy="686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7012" name="Text Box 4"/>
          <p:cNvSpPr txBox="1">
            <a:spLocks noChangeArrowheads="1"/>
          </p:cNvSpPr>
          <p:nvPr/>
        </p:nvSpPr>
        <p:spPr bwMode="auto">
          <a:xfrm>
            <a:off x="928662" y="122238"/>
            <a:ext cx="7072338" cy="646112"/>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الثالث</a:t>
            </a:r>
            <a:endParaRPr lang="en-US" sz="3600" b="1" dirty="0">
              <a:solidFill>
                <a:srgbClr val="FFFFFF"/>
              </a:solidFill>
              <a:effectLst>
                <a:outerShdw blurRad="38100" dist="38100" dir="2700000" algn="tl">
                  <a:srgbClr val="000000"/>
                </a:outerShdw>
              </a:effectLst>
              <a:cs typeface="Arial" charset="0"/>
            </a:endParaRPr>
          </a:p>
        </p:txBody>
      </p:sp>
      <p:sp>
        <p:nvSpPr>
          <p:cNvPr id="2347013" name="Text Box 5"/>
          <p:cNvSpPr txBox="1">
            <a:spLocks noChangeArrowheads="1"/>
          </p:cNvSpPr>
          <p:nvPr/>
        </p:nvSpPr>
        <p:spPr bwMode="auto">
          <a:xfrm>
            <a:off x="381000" y="990600"/>
            <a:ext cx="8610600" cy="313932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قال الله لتنبت الأرض عشباً و بقلاً يبزر بزراً و شجراً ذا ثمر يعمل ثمراً كجنسه بزره فيه على الأرض و كان كذلك فأخرجت الأرض عشباً و بقلاً يبزر بزراً كجنسه و شجراً يعمل ثمراً بزره فيه كجنسه و رأى الله ذلك أنه حسن</a:t>
            </a:r>
          </a:p>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(11-12)</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816871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9064" name="Rectangle 8"/>
          <p:cNvSpPr>
            <a:spLocks noGrp="1" noRot="1" noChangeArrowheads="1"/>
          </p:cNvSpPr>
          <p:nvPr>
            <p:ph type="title" idx="4294967295"/>
          </p:nvPr>
        </p:nvSpPr>
        <p:spPr>
          <a:xfrm>
            <a:off x="6248400" y="228600"/>
            <a:ext cx="2743200" cy="381000"/>
          </a:xfrm>
        </p:spPr>
        <p:txBody>
          <a:bodyPr/>
          <a:lstStyle/>
          <a:p>
            <a:pPr algn="r" eaLnBrk="1" hangingPunct="1">
              <a:defRPr/>
            </a:pPr>
            <a:r>
              <a:rPr lang="en-US" sz="3600" b="1">
                <a:latin typeface="Arial" charset="0"/>
                <a:ea typeface="ＭＳ Ｐゴシック" charset="0"/>
                <a:cs typeface="Arial" charset="0"/>
              </a:rPr>
              <a:t>Third Day</a:t>
            </a:r>
          </a:p>
        </p:txBody>
      </p:sp>
      <p:pic>
        <p:nvPicPr>
          <p:cNvPr id="208898" name="Picture 7" descr="npo0000d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9059" name="Text Box 3"/>
          <p:cNvSpPr txBox="1">
            <a:spLocks noChangeArrowheads="1"/>
          </p:cNvSpPr>
          <p:nvPr/>
        </p:nvSpPr>
        <p:spPr bwMode="auto">
          <a:xfrm>
            <a:off x="857224" y="228600"/>
            <a:ext cx="7524776" cy="64611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الثالث</a:t>
            </a:r>
            <a:endParaRPr lang="en-US" sz="3600" b="1" dirty="0">
              <a:solidFill>
                <a:srgbClr val="FFFFFF"/>
              </a:solidFill>
              <a:effectLst>
                <a:outerShdw blurRad="38100" dist="38100" dir="2700000" algn="tl">
                  <a:srgbClr val="000000"/>
                </a:outerShdw>
              </a:effectLst>
              <a:cs typeface="Arial" charset="0"/>
            </a:endParaRPr>
          </a:p>
        </p:txBody>
      </p:sp>
      <p:sp>
        <p:nvSpPr>
          <p:cNvPr id="2349060" name="Text Box 4"/>
          <p:cNvSpPr txBox="1">
            <a:spLocks noChangeArrowheads="1"/>
          </p:cNvSpPr>
          <p:nvPr/>
        </p:nvSpPr>
        <p:spPr bwMode="auto">
          <a:xfrm>
            <a:off x="5638800" y="2667000"/>
            <a:ext cx="32004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كان مساء و كان صباح يوماً ثالثاً (13)</a:t>
            </a:r>
            <a:endParaRPr lang="en-US" sz="3600" b="1" dirty="0">
              <a:solidFill>
                <a:srgbClr val="FFFFFF"/>
              </a:solidFill>
              <a:effectLst>
                <a:outerShdw blurRad="38100" dist="38100" dir="2700000" algn="tl">
                  <a:srgbClr val="000000"/>
                </a:outerShdw>
              </a:effectLst>
              <a:cs typeface="Arial" charset="0"/>
            </a:endParaRPr>
          </a:p>
        </p:txBody>
      </p:sp>
      <p:sp>
        <p:nvSpPr>
          <p:cNvPr id="208901" name="Rectangle 8"/>
          <p:cNvSpPr>
            <a:spLocks noChangeArrowheads="1"/>
          </p:cNvSpPr>
          <p:nvPr/>
        </p:nvSpPr>
        <p:spPr bwMode="auto">
          <a:xfrm>
            <a:off x="838200" y="0"/>
            <a:ext cx="990600" cy="838200"/>
          </a:xfrm>
          <a:prstGeom prst="rect">
            <a:avLst/>
          </a:prstGeom>
          <a:solidFill>
            <a:srgbClr val="05050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eaLnBrk="1" fontAlgn="auto" hangingPunct="1">
              <a:spcBef>
                <a:spcPts val="0"/>
              </a:spcBef>
              <a:spcAft>
                <a:spcPts val="0"/>
              </a:spcAft>
            </a:pPr>
            <a:endParaRPr lang="en-US" sz="1800">
              <a:solidFill>
                <a:srgbClr val="FFFFFF"/>
              </a:solidFill>
              <a:latin typeface="Tahoma"/>
              <a:ea typeface="+mn-ea"/>
              <a:cs typeface="+mn-cs"/>
            </a:endParaRPr>
          </a:p>
        </p:txBody>
      </p:sp>
    </p:spTree>
    <p:extLst>
      <p:ext uri="{BB962C8B-B14F-4D97-AF65-F5344CB8AC3E}">
        <p14:creationId xmlns:p14="http://schemas.microsoft.com/office/powerpoint/2010/main" val="2722333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1112" name="Rectangle 8"/>
          <p:cNvSpPr>
            <a:spLocks noGrp="1" noRot="1" noChangeArrowheads="1"/>
          </p:cNvSpPr>
          <p:nvPr>
            <p:ph type="title" idx="4294967295"/>
          </p:nvPr>
        </p:nvSpPr>
        <p:spPr>
          <a:xfrm>
            <a:off x="5943600" y="0"/>
            <a:ext cx="3124200" cy="685800"/>
          </a:xfrm>
        </p:spPr>
        <p:txBody>
          <a:bodyPr/>
          <a:lstStyle/>
          <a:p>
            <a:pPr algn="r" eaLnBrk="1" hangingPunct="1">
              <a:defRPr/>
            </a:pPr>
            <a:r>
              <a:rPr lang="en-US" sz="3600" dirty="0">
                <a:latin typeface="Arial" charset="0"/>
                <a:ea typeface="ＭＳ Ｐゴシック" charset="0"/>
                <a:cs typeface="Arial" charset="0"/>
              </a:rPr>
              <a:t>Day 4</a:t>
            </a:r>
          </a:p>
        </p:txBody>
      </p:sp>
      <p:pic>
        <p:nvPicPr>
          <p:cNvPr id="210946" name="Picture 2" descr="npo0000e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1107" name="Text Box 3"/>
          <p:cNvSpPr txBox="1">
            <a:spLocks noChangeArrowheads="1"/>
          </p:cNvSpPr>
          <p:nvPr/>
        </p:nvSpPr>
        <p:spPr bwMode="auto">
          <a:xfrm>
            <a:off x="1571604" y="152400"/>
            <a:ext cx="6048396" cy="64611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glow rad="139700">
                    <a:srgbClr val="DADADA">
                      <a:lumMod val="10000"/>
                      <a:alpha val="99000"/>
                    </a:srgbClr>
                  </a:glow>
                </a:effectLst>
                <a:cs typeface="Arial" charset="0"/>
              </a:rPr>
              <a:t>خليقة الله ... اليوم الرابع</a:t>
            </a:r>
            <a:endParaRPr lang="en-US" sz="3600" b="1" dirty="0">
              <a:solidFill>
                <a:srgbClr val="FFFFFF"/>
              </a:solidFill>
              <a:effectLst>
                <a:glow rad="139700">
                  <a:srgbClr val="DADADA">
                    <a:lumMod val="10000"/>
                    <a:alpha val="99000"/>
                  </a:srgbClr>
                </a:glow>
              </a:effectLst>
              <a:cs typeface="Arial" charset="0"/>
            </a:endParaRPr>
          </a:p>
        </p:txBody>
      </p:sp>
      <p:sp>
        <p:nvSpPr>
          <p:cNvPr id="2351108" name="Text Box 4"/>
          <p:cNvSpPr txBox="1">
            <a:spLocks noChangeArrowheads="1"/>
          </p:cNvSpPr>
          <p:nvPr/>
        </p:nvSpPr>
        <p:spPr bwMode="auto">
          <a:xfrm>
            <a:off x="304800" y="3441700"/>
            <a:ext cx="88392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glow rad="139700">
                    <a:srgbClr val="DADADA">
                      <a:lumMod val="10000"/>
                      <a:alpha val="99000"/>
                    </a:srgbClr>
                  </a:glow>
                </a:effectLst>
                <a:cs typeface="Arial" charset="0"/>
              </a:rPr>
              <a:t>و قال الله لتكن أنوار في جلد السماء لتفصل بين النهار و الليل و تكون لآيات و أوقات و أيام و سنين (14)</a:t>
            </a:r>
            <a:endParaRPr lang="en-US" sz="3600" b="1" dirty="0">
              <a:solidFill>
                <a:srgbClr val="FFFFFF"/>
              </a:solidFill>
              <a:effectLst>
                <a:glow rad="139700">
                  <a:srgbClr val="DADADA">
                    <a:lumMod val="10000"/>
                    <a:alpha val="99000"/>
                  </a:srgbClr>
                </a:glow>
              </a:effectLst>
              <a:cs typeface="Arial" charset="0"/>
            </a:endParaRPr>
          </a:p>
        </p:txBody>
      </p:sp>
    </p:spTree>
    <p:extLst>
      <p:ext uri="{BB962C8B-B14F-4D97-AF65-F5344CB8AC3E}">
        <p14:creationId xmlns:p14="http://schemas.microsoft.com/office/powerpoint/2010/main" val="3492649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3160" name="Rectangle 8"/>
          <p:cNvSpPr>
            <a:spLocks noGrp="1" noRot="1" noChangeArrowheads="1"/>
          </p:cNvSpPr>
          <p:nvPr>
            <p:ph type="title" idx="4294967295"/>
          </p:nvPr>
        </p:nvSpPr>
        <p:spPr>
          <a:xfrm>
            <a:off x="4953000" y="152400"/>
            <a:ext cx="4038600" cy="533400"/>
          </a:xfrm>
        </p:spPr>
        <p:txBody>
          <a:bodyPr/>
          <a:lstStyle/>
          <a:p>
            <a:pPr algn="r" eaLnBrk="1" hangingPunct="1">
              <a:defRPr/>
            </a:pPr>
            <a:r>
              <a:rPr lang="en-US" sz="3600">
                <a:latin typeface="Arial" charset="0"/>
                <a:ea typeface="ＭＳ Ｐゴシック" charset="0"/>
                <a:cs typeface="Arial" charset="0"/>
              </a:rPr>
              <a:t>Sun &amp; Moon</a:t>
            </a:r>
          </a:p>
        </p:txBody>
      </p:sp>
      <p:pic>
        <p:nvPicPr>
          <p:cNvPr id="212994" name="Picture 7" descr="npo0000e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3155"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en-US" dirty="0">
                <a:effectLst>
                  <a:glow rad="139700">
                    <a:srgbClr val="DADADA">
                      <a:lumMod val="10000"/>
                      <a:alpha val="99000"/>
                    </a:srgbClr>
                  </a:glow>
                </a:effectLst>
              </a:rPr>
              <a:t>God</a:t>
            </a:r>
            <a:r>
              <a:rPr lang="uk-UA" altLang="ja-JP" dirty="0">
                <a:effectLst>
                  <a:glow rad="139700">
                    <a:srgbClr val="DADADA">
                      <a:lumMod val="10000"/>
                      <a:alpha val="99000"/>
                    </a:srgbClr>
                  </a:glow>
                </a:effectLst>
              </a:rPr>
              <a:t>'</a:t>
            </a:r>
            <a:r>
              <a:rPr lang="en-US" altLang="ja-JP" dirty="0">
                <a:effectLst>
                  <a:glow rad="139700">
                    <a:srgbClr val="DADADA">
                      <a:lumMod val="10000"/>
                      <a:alpha val="99000"/>
                    </a:srgbClr>
                  </a:glow>
                </a:effectLst>
              </a:rPr>
              <a:t>s Creation…Day 4</a:t>
            </a:r>
            <a:endParaRPr lang="en-US" dirty="0">
              <a:effectLst>
                <a:glow rad="139700">
                  <a:srgbClr val="DADADA">
                    <a:lumMod val="10000"/>
                    <a:alpha val="99000"/>
                  </a:srgbClr>
                </a:glow>
              </a:effectLst>
            </a:endParaRPr>
          </a:p>
        </p:txBody>
      </p:sp>
      <p:sp>
        <p:nvSpPr>
          <p:cNvPr id="2353156" name="Text Box 4"/>
          <p:cNvSpPr txBox="1">
            <a:spLocks noChangeArrowheads="1"/>
          </p:cNvSpPr>
          <p:nvPr/>
        </p:nvSpPr>
        <p:spPr bwMode="auto">
          <a:xfrm>
            <a:off x="2895600" y="3749675"/>
            <a:ext cx="6096000" cy="1200329"/>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ar-JO" dirty="0">
                <a:effectLst>
                  <a:glow rad="139700">
                    <a:srgbClr val="DADADA">
                      <a:lumMod val="10000"/>
                      <a:alpha val="99000"/>
                    </a:srgbClr>
                  </a:glow>
                </a:effectLst>
              </a:rPr>
              <a:t>و تكون أنواراً في جلد السماء لتنير على الأرض و كان كذلك (15)</a:t>
            </a:r>
            <a:endParaRPr lang="en-US" dirty="0">
              <a:effectLst>
                <a:glow rad="139700">
                  <a:srgbClr val="DADADA">
                    <a:lumMod val="10000"/>
                    <a:alpha val="99000"/>
                  </a:srgbClr>
                </a:glow>
              </a:effectLst>
            </a:endParaRPr>
          </a:p>
        </p:txBody>
      </p:sp>
    </p:spTree>
    <p:extLst>
      <p:ext uri="{BB962C8B-B14F-4D97-AF65-F5344CB8AC3E}">
        <p14:creationId xmlns:p14="http://schemas.microsoft.com/office/powerpoint/2010/main" val="2907827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355208" name="Rectangle 8"/>
          <p:cNvSpPr>
            <a:spLocks noGrp="1" noRot="1" noChangeArrowheads="1"/>
          </p:cNvSpPr>
          <p:nvPr>
            <p:ph type="title" idx="4294967295"/>
          </p:nvPr>
        </p:nvSpPr>
        <p:spPr>
          <a:xfrm>
            <a:off x="6705600" y="0"/>
            <a:ext cx="2362200" cy="457200"/>
          </a:xfrm>
        </p:spPr>
        <p:txBody>
          <a:bodyPr/>
          <a:lstStyle/>
          <a:p>
            <a:pPr algn="r" eaLnBrk="1" hangingPunct="1">
              <a:defRPr/>
            </a:pPr>
            <a:r>
              <a:rPr lang="ar-JO" sz="3600" dirty="0">
                <a:latin typeface="Arial" charset="0"/>
                <a:ea typeface="ＭＳ Ｐゴシック" charset="0"/>
                <a:cs typeface="Arial" charset="0"/>
              </a:rPr>
              <a:t>الشمس</a:t>
            </a:r>
            <a:endParaRPr lang="en-US" sz="3600" dirty="0">
              <a:latin typeface="Arial" charset="0"/>
              <a:ea typeface="ＭＳ Ｐゴシック" charset="0"/>
              <a:cs typeface="Arial" charset="0"/>
            </a:endParaRPr>
          </a:p>
        </p:txBody>
      </p:sp>
      <p:sp>
        <p:nvSpPr>
          <p:cNvPr id="2355203"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rPr>
              <a:t>خليقة الله ... اليوم الرابع</a:t>
            </a:r>
            <a:endParaRPr lang="en-US" dirty="0">
              <a:effectLst>
                <a:glow rad="139700">
                  <a:srgbClr val="DADADA">
                    <a:lumMod val="10000"/>
                    <a:alpha val="99000"/>
                  </a:srgbClr>
                </a:glow>
              </a:effectLst>
              <a:latin typeface="Tahoma"/>
              <a:ea typeface="+mn-ea"/>
            </a:endParaRPr>
          </a:p>
        </p:txBody>
      </p:sp>
      <p:sp>
        <p:nvSpPr>
          <p:cNvPr id="2355204" name="Text Box 4"/>
          <p:cNvSpPr txBox="1">
            <a:spLocks noChangeArrowheads="1"/>
          </p:cNvSpPr>
          <p:nvPr/>
        </p:nvSpPr>
        <p:spPr bwMode="auto">
          <a:xfrm>
            <a:off x="0" y="4968875"/>
            <a:ext cx="9067800" cy="646331"/>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rPr>
              <a:t>فعمل الله النورين العظيمين النور الأكبر لحكم النهار (16أ)</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3500694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256" name="Rectangle 8"/>
          <p:cNvSpPr>
            <a:spLocks noGrp="1" noRot="1" noChangeArrowheads="1"/>
          </p:cNvSpPr>
          <p:nvPr>
            <p:ph type="title" idx="4294967295"/>
          </p:nvPr>
        </p:nvSpPr>
        <p:spPr>
          <a:xfrm>
            <a:off x="6248400" y="76200"/>
            <a:ext cx="2819400" cy="533400"/>
          </a:xfrm>
        </p:spPr>
        <p:txBody>
          <a:bodyPr/>
          <a:lstStyle/>
          <a:p>
            <a:pPr algn="r" eaLnBrk="1" hangingPunct="1">
              <a:defRPr/>
            </a:pPr>
            <a:r>
              <a:rPr lang="en-US" sz="3600" b="1">
                <a:latin typeface="Arial" charset="0"/>
                <a:ea typeface="ＭＳ Ｐゴシック" charset="0"/>
                <a:cs typeface="Arial" charset="0"/>
              </a:rPr>
              <a:t>Moon</a:t>
            </a:r>
          </a:p>
        </p:txBody>
      </p:sp>
      <p:pic>
        <p:nvPicPr>
          <p:cNvPr id="217090" name="Picture 7" descr="npo0000e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443" y="-12755"/>
            <a:ext cx="9283443" cy="695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72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rPr>
              <a:t>خليقة الله ... اليوم الرابع</a:t>
            </a:r>
            <a:endParaRPr lang="en-US" dirty="0">
              <a:effectLst>
                <a:glow rad="139700">
                  <a:srgbClr val="DADADA">
                    <a:lumMod val="10000"/>
                    <a:alpha val="99000"/>
                  </a:srgbClr>
                </a:glow>
              </a:effectLst>
              <a:latin typeface="Tahoma"/>
              <a:ea typeface="+mn-ea"/>
            </a:endParaRPr>
          </a:p>
        </p:txBody>
      </p:sp>
      <p:sp>
        <p:nvSpPr>
          <p:cNvPr id="2357252" name="Text Box 4"/>
          <p:cNvSpPr txBox="1">
            <a:spLocks noChangeArrowheads="1"/>
          </p:cNvSpPr>
          <p:nvPr/>
        </p:nvSpPr>
        <p:spPr bwMode="auto">
          <a:xfrm>
            <a:off x="228600" y="1371600"/>
            <a:ext cx="2155580" cy="1754326"/>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rPr>
              <a:t>و النور الأصغر لحكم الليل (16ب)</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295900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2" descr="npo0000c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ext Box 3"/>
          <p:cNvSpPr txBox="1">
            <a:spLocks noChangeArrowheads="1"/>
          </p:cNvSpPr>
          <p:nvPr/>
        </p:nvSpPr>
        <p:spPr bwMode="auto">
          <a:xfrm>
            <a:off x="2667000" y="381000"/>
            <a:ext cx="3352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800" b="1">
              <a:solidFill>
                <a:srgbClr val="FFFFFF"/>
              </a:solidFill>
              <a:latin typeface="Papyrus" charset="0"/>
            </a:endParaRPr>
          </a:p>
        </p:txBody>
      </p:sp>
      <p:sp>
        <p:nvSpPr>
          <p:cNvPr id="2324487" name="Rectangle 7"/>
          <p:cNvSpPr>
            <a:spLocks noGrp="1" noRot="1" noChangeArrowheads="1"/>
          </p:cNvSpPr>
          <p:nvPr>
            <p:ph type="title" idx="4294967295"/>
          </p:nvPr>
        </p:nvSpPr>
        <p:spPr/>
        <p:txBody>
          <a:bodyPr/>
          <a:lstStyle/>
          <a:p>
            <a:pPr eaLnBrk="1" hangingPunct="1">
              <a:defRPr/>
            </a:pPr>
            <a:r>
              <a:rPr lang="ar-JO" dirty="0">
                <a:latin typeface="Tahoma" charset="0"/>
                <a:ea typeface="ＭＳ Ｐゴシック" charset="0"/>
                <a:cs typeface="ＭＳ Ｐゴシック" charset="0"/>
              </a:rPr>
              <a:t>الخليقة في ستة أيام</a:t>
            </a:r>
            <a:endParaRPr lang="en-US"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3474671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304" name="Rectangle 8"/>
          <p:cNvSpPr>
            <a:spLocks noGrp="1" noRot="1" noChangeArrowheads="1"/>
          </p:cNvSpPr>
          <p:nvPr>
            <p:ph type="title" idx="4294967295"/>
          </p:nvPr>
        </p:nvSpPr>
        <p:spPr>
          <a:xfrm>
            <a:off x="6934200" y="76200"/>
            <a:ext cx="2057400" cy="533400"/>
          </a:xfrm>
        </p:spPr>
        <p:txBody>
          <a:bodyPr/>
          <a:lstStyle/>
          <a:p>
            <a:pPr algn="r" eaLnBrk="1" hangingPunct="1">
              <a:defRPr/>
            </a:pPr>
            <a:r>
              <a:rPr lang="en-US" sz="3600">
                <a:latin typeface="Arial" charset="0"/>
                <a:ea typeface="ＭＳ Ｐゴシック" charset="0"/>
                <a:cs typeface="Arial" charset="0"/>
              </a:rPr>
              <a:t>Stars</a:t>
            </a:r>
          </a:p>
        </p:txBody>
      </p:sp>
      <p:pic>
        <p:nvPicPr>
          <p:cNvPr id="219138" name="Picture 2" descr="npo0000e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9213"/>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9299" name="Text Box 3"/>
          <p:cNvSpPr txBox="1">
            <a:spLocks noChangeArrowheads="1"/>
          </p:cNvSpPr>
          <p:nvPr/>
        </p:nvSpPr>
        <p:spPr bwMode="auto">
          <a:xfrm>
            <a:off x="6248400" y="4572000"/>
            <a:ext cx="2667000" cy="1200329"/>
          </a:xfrm>
          <a:prstGeom prst="rect">
            <a:avLst/>
          </a:prstGeom>
          <a:noFill/>
          <a:ln w="9525">
            <a:noFill/>
            <a:miter lim="800000"/>
            <a:headEnd/>
            <a:tailEnd/>
          </a:ln>
          <a:effectLst/>
        </p:spPr>
        <p:txBody>
          <a:bodyPr>
            <a:spAutoFit/>
          </a:bodyPr>
          <a:lstStyle>
            <a:defPPr>
              <a:defRPr lang="en-US"/>
            </a:defPPr>
            <a:lvl1pPr algn="ctr" defTabSz="457200" eaLnBrk="1" fontAlgn="auto" hangingPunct="1">
              <a:spcBef>
                <a:spcPct val="50000"/>
              </a:spcBef>
              <a:spcAft>
                <a:spcPts val="0"/>
              </a:spcAft>
              <a:defRPr sz="3600" b="1">
                <a:solidFill>
                  <a:srgbClr val="FFFFFF"/>
                </a:solidFill>
                <a:effectLst>
                  <a:glow rad="139700">
                    <a:srgbClr val="DADADA">
                      <a:lumMod val="10000"/>
                      <a:alpha val="99000"/>
                    </a:srgbClr>
                  </a:glow>
                </a:effectLst>
                <a:latin typeface="Tahoma"/>
                <a:ea typeface="+mn-ea"/>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و النجوم (16ت)</a:t>
            </a:r>
            <a:endParaRPr lang="en-US" dirty="0"/>
          </a:p>
        </p:txBody>
      </p:sp>
      <p:sp>
        <p:nvSpPr>
          <p:cNvPr id="2359300" name="Text Box 4"/>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الرابع</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204228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1352" name="Rectangle 8"/>
          <p:cNvSpPr>
            <a:spLocks noGrp="1" noRot="1" noChangeArrowheads="1"/>
          </p:cNvSpPr>
          <p:nvPr>
            <p:ph type="title" idx="4294967295"/>
          </p:nvPr>
        </p:nvSpPr>
        <p:spPr>
          <a:xfrm>
            <a:off x="6019800" y="0"/>
            <a:ext cx="3048000" cy="533400"/>
          </a:xfrm>
        </p:spPr>
        <p:txBody>
          <a:bodyPr/>
          <a:lstStyle/>
          <a:p>
            <a:pPr algn="r" eaLnBrk="1" hangingPunct="1">
              <a:defRPr/>
            </a:pPr>
            <a:r>
              <a:rPr lang="en-US" sz="3600">
                <a:latin typeface="Arial" charset="0"/>
                <a:ea typeface="ＭＳ Ｐゴシック" charset="0"/>
                <a:cs typeface="Arial" charset="0"/>
              </a:rPr>
              <a:t>Fourth Day</a:t>
            </a:r>
          </a:p>
        </p:txBody>
      </p:sp>
      <p:pic>
        <p:nvPicPr>
          <p:cNvPr id="221186" name="Picture 2" descr="npo0000e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1347"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الرابع</a:t>
            </a:r>
            <a:endParaRPr lang="en-US" sz="3600" b="1" dirty="0">
              <a:solidFill>
                <a:srgbClr val="FFFFFF"/>
              </a:solidFill>
              <a:effectLst>
                <a:outerShdw blurRad="38100" dist="38100" dir="2700000" algn="tl">
                  <a:srgbClr val="000000"/>
                </a:outerShdw>
              </a:effectLst>
              <a:cs typeface="Arial" charset="0"/>
            </a:endParaRPr>
          </a:p>
        </p:txBody>
      </p:sp>
      <p:sp>
        <p:nvSpPr>
          <p:cNvPr id="2361348" name="Text Box 4"/>
          <p:cNvSpPr txBox="1">
            <a:spLocks noChangeArrowheads="1"/>
          </p:cNvSpPr>
          <p:nvPr/>
        </p:nvSpPr>
        <p:spPr bwMode="auto">
          <a:xfrm>
            <a:off x="0" y="2819400"/>
            <a:ext cx="9144000" cy="1754326"/>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rPr>
              <a:t>و جعلها الله في جلد السماء لتنير على الأرض و لتحكم على النهار و الليل و لتفصل بين النور و الظلمة و رأى الله ذلك أنه حسن و كان مساء و كان صباح يوماً رابعاً (17-19)</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2474149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3400" name="Rectangle 8"/>
          <p:cNvSpPr>
            <a:spLocks noGrp="1" noRot="1" noChangeArrowheads="1"/>
          </p:cNvSpPr>
          <p:nvPr>
            <p:ph type="title" idx="4294967295"/>
          </p:nvPr>
        </p:nvSpPr>
        <p:spPr>
          <a:xfrm>
            <a:off x="6324600" y="76200"/>
            <a:ext cx="2743200" cy="457200"/>
          </a:xfrm>
        </p:spPr>
        <p:txBody>
          <a:bodyPr/>
          <a:lstStyle/>
          <a:p>
            <a:pPr algn="r" eaLnBrk="1" hangingPunct="1">
              <a:defRPr/>
            </a:pPr>
            <a:r>
              <a:rPr lang="en-US" sz="3600">
                <a:latin typeface="Arial" charset="0"/>
                <a:ea typeface="ＭＳ Ｐゴシック" charset="0"/>
                <a:cs typeface="Arial" charset="0"/>
              </a:rPr>
              <a:t>Day 5</a:t>
            </a:r>
          </a:p>
        </p:txBody>
      </p:sp>
      <p:pic>
        <p:nvPicPr>
          <p:cNvPr id="223234" name="Picture 11" descr="npo0000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339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الخامس</a:t>
            </a:r>
            <a:endParaRPr lang="en-US" sz="3600" b="1" dirty="0">
              <a:solidFill>
                <a:srgbClr val="FFFFFF"/>
              </a:solidFill>
              <a:effectLst>
                <a:outerShdw blurRad="38100" dist="38100" dir="2700000" algn="tl">
                  <a:srgbClr val="000000"/>
                </a:outerShdw>
              </a:effectLst>
              <a:cs typeface="Arial" charset="0"/>
            </a:endParaRPr>
          </a:p>
        </p:txBody>
      </p:sp>
      <p:sp>
        <p:nvSpPr>
          <p:cNvPr id="2363396" name="Text Box 4"/>
          <p:cNvSpPr txBox="1">
            <a:spLocks noChangeArrowheads="1"/>
          </p:cNvSpPr>
          <p:nvPr/>
        </p:nvSpPr>
        <p:spPr bwMode="auto">
          <a:xfrm>
            <a:off x="228600" y="3962400"/>
            <a:ext cx="5638800"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rPr>
              <a:t>و قال الله لتفض المياه زحافات ذات نفس حية (20أ)</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2240831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48" name="Rectangle 8"/>
          <p:cNvSpPr>
            <a:spLocks noGrp="1" noRot="1" noChangeArrowheads="1"/>
          </p:cNvSpPr>
          <p:nvPr>
            <p:ph type="title" idx="4294967295"/>
          </p:nvPr>
        </p:nvSpPr>
        <p:spPr>
          <a:xfrm>
            <a:off x="6324600" y="152400"/>
            <a:ext cx="2667000" cy="457200"/>
          </a:xfrm>
        </p:spPr>
        <p:txBody>
          <a:bodyPr/>
          <a:lstStyle/>
          <a:p>
            <a:pPr algn="r" eaLnBrk="1" hangingPunct="1">
              <a:defRPr/>
            </a:pPr>
            <a:r>
              <a:rPr lang="en-US" sz="3600">
                <a:latin typeface="Arial" charset="0"/>
                <a:ea typeface="ＭＳ Ｐゴシック" charset="0"/>
                <a:cs typeface="Arial" charset="0"/>
              </a:rPr>
              <a:t>Birds</a:t>
            </a:r>
          </a:p>
        </p:txBody>
      </p:sp>
      <p:pic>
        <p:nvPicPr>
          <p:cNvPr id="225282" name="Picture 11" descr="npo0000e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الخامس</a:t>
            </a:r>
            <a:endParaRPr lang="en-US" sz="3600" b="1" dirty="0">
              <a:solidFill>
                <a:srgbClr val="FFFFFF"/>
              </a:solidFill>
              <a:effectLst>
                <a:outerShdw blurRad="38100" dist="38100" dir="2700000" algn="tl">
                  <a:srgbClr val="000000"/>
                </a:outerShdw>
              </a:effectLst>
              <a:cs typeface="Arial" charset="0"/>
            </a:endParaRPr>
          </a:p>
        </p:txBody>
      </p:sp>
      <p:sp>
        <p:nvSpPr>
          <p:cNvPr id="2365444" name="Text Box 4"/>
          <p:cNvSpPr txBox="1">
            <a:spLocks noChangeArrowheads="1"/>
          </p:cNvSpPr>
          <p:nvPr/>
        </p:nvSpPr>
        <p:spPr bwMode="auto">
          <a:xfrm>
            <a:off x="3576270" y="3886200"/>
            <a:ext cx="5491530" cy="1200329"/>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altLang="ja-JP" dirty="0">
                <a:effectLst>
                  <a:glow rad="139700">
                    <a:srgbClr val="DADADA">
                      <a:lumMod val="10000"/>
                      <a:alpha val="99000"/>
                    </a:srgbClr>
                  </a:glow>
                </a:effectLst>
                <a:latin typeface="Tahoma"/>
                <a:ea typeface="+mn-ea"/>
              </a:rPr>
              <a:t>و ليطر طير فوق الأرض على وجه جلد السماء (20ب)</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3077287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ea typeface="ＭＳ Ｐゴシック" charset="0"/>
                <a:cs typeface="ＭＳ Ｐゴシック" charset="0"/>
              </a:rPr>
              <a:t>Whales</a:t>
            </a:r>
          </a:p>
        </p:txBody>
      </p:sp>
      <p:pic>
        <p:nvPicPr>
          <p:cNvPr id="227330" name="Picture 7" descr="npo0000ee"/>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7491"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الخامس</a:t>
            </a:r>
            <a:endParaRPr lang="en-US" sz="3600" b="1" dirty="0">
              <a:solidFill>
                <a:srgbClr val="FFFFFF"/>
              </a:solidFill>
              <a:effectLst>
                <a:outerShdw blurRad="38100" dist="38100" dir="2700000" algn="tl">
                  <a:srgbClr val="000000"/>
                </a:outerShdw>
              </a:effectLst>
              <a:cs typeface="Arial" charset="0"/>
            </a:endParaRPr>
          </a:p>
        </p:txBody>
      </p:sp>
      <p:sp>
        <p:nvSpPr>
          <p:cNvPr id="2367492" name="Text Box 4"/>
          <p:cNvSpPr txBox="1">
            <a:spLocks noChangeArrowheads="1"/>
          </p:cNvSpPr>
          <p:nvPr/>
        </p:nvSpPr>
        <p:spPr bwMode="auto">
          <a:xfrm>
            <a:off x="0" y="4419600"/>
            <a:ext cx="9144000"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rPr>
              <a:t>فخلق الله التنانين العظام و كل ذوات الأنفس الحية الدبابة التي فاضب بها المياه كأجناسها (21أ)</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830233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9544" name="Rectangle 8"/>
          <p:cNvSpPr>
            <a:spLocks noGrp="1" noRot="1" noChangeArrowheads="1"/>
          </p:cNvSpPr>
          <p:nvPr>
            <p:ph type="title" idx="4294967295"/>
          </p:nvPr>
        </p:nvSpPr>
        <p:spPr>
          <a:xfrm>
            <a:off x="6248400" y="152400"/>
            <a:ext cx="2743200" cy="533400"/>
          </a:xfrm>
        </p:spPr>
        <p:txBody>
          <a:bodyPr/>
          <a:lstStyle/>
          <a:p>
            <a:pPr algn="r" eaLnBrk="1" hangingPunct="1">
              <a:defRPr/>
            </a:pPr>
            <a:r>
              <a:rPr lang="en-US" sz="3600" b="1">
                <a:latin typeface="Arial" charset="0"/>
                <a:ea typeface="ＭＳ Ｐゴシック" charset="0"/>
                <a:cs typeface="Arial" charset="0"/>
              </a:rPr>
              <a:t>Penguins</a:t>
            </a:r>
          </a:p>
        </p:txBody>
      </p:sp>
      <p:pic>
        <p:nvPicPr>
          <p:cNvPr id="229378" name="Picture 7" descr="npo0000f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953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الخامس</a:t>
            </a:r>
            <a:endParaRPr lang="en-US" sz="3600" b="1" dirty="0">
              <a:solidFill>
                <a:srgbClr val="FFFFFF"/>
              </a:solidFill>
              <a:effectLst>
                <a:outerShdw blurRad="38100" dist="38100" dir="2700000" algn="tl">
                  <a:srgbClr val="000000"/>
                </a:outerShdw>
              </a:effectLst>
              <a:cs typeface="Arial" charset="0"/>
            </a:endParaRPr>
          </a:p>
        </p:txBody>
      </p:sp>
      <p:sp>
        <p:nvSpPr>
          <p:cNvPr id="2369540" name="Text Box 4"/>
          <p:cNvSpPr txBox="1">
            <a:spLocks noChangeArrowheads="1"/>
          </p:cNvSpPr>
          <p:nvPr/>
        </p:nvSpPr>
        <p:spPr bwMode="auto">
          <a:xfrm>
            <a:off x="152400" y="4397375"/>
            <a:ext cx="4800600" cy="1200329"/>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ar-JO" sz="3600" b="1" dirty="0">
                <a:solidFill>
                  <a:srgbClr val="000000"/>
                </a:solidFill>
                <a:effectLst>
                  <a:glow rad="228600">
                    <a:schemeClr val="tx1"/>
                  </a:glow>
                </a:effectLst>
                <a:latin typeface="Times New Roman" pitchFamily="18" charset="0"/>
                <a:cs typeface="Times New Roman" pitchFamily="18" charset="0"/>
              </a:rPr>
              <a:t>و كل طائر ذي جناح كجنسه و رأى الله ذلك أنه حسن (21ب)</a:t>
            </a:r>
            <a:endParaRPr lang="en-US" sz="3600" b="1" dirty="0">
              <a:solidFill>
                <a:srgbClr val="000000"/>
              </a:solidFill>
              <a:effectLst>
                <a:glow rad="228600">
                  <a:schemeClr val="tx1"/>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19683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1592" name="Rectangle 8"/>
          <p:cNvSpPr>
            <a:spLocks noGrp="1" noRot="1" noChangeArrowheads="1"/>
          </p:cNvSpPr>
          <p:nvPr>
            <p:ph type="title" idx="4294967295"/>
          </p:nvPr>
        </p:nvSpPr>
        <p:spPr>
          <a:xfrm>
            <a:off x="5943600" y="76200"/>
            <a:ext cx="3124200" cy="457200"/>
          </a:xfrm>
        </p:spPr>
        <p:txBody>
          <a:bodyPr/>
          <a:lstStyle/>
          <a:p>
            <a:pPr algn="r" eaLnBrk="1" hangingPunct="1">
              <a:defRPr/>
            </a:pPr>
            <a:r>
              <a:rPr lang="en-US" sz="3600" b="1">
                <a:latin typeface="Arial" charset="0"/>
                <a:ea typeface="ＭＳ Ｐゴシック" charset="0"/>
                <a:cs typeface="Arial" charset="0"/>
              </a:rPr>
              <a:t>Multiply</a:t>
            </a:r>
          </a:p>
        </p:txBody>
      </p:sp>
      <p:pic>
        <p:nvPicPr>
          <p:cNvPr id="231426" name="Picture 11" descr="npo0000f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1587"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CC"/>
                </a:solidFill>
                <a:effectLst>
                  <a:outerShdw blurRad="38100" dist="38100" dir="2700000" algn="tl">
                    <a:srgbClr val="000000"/>
                  </a:outerShdw>
                </a:effectLst>
                <a:cs typeface="Arial" charset="0"/>
              </a:rPr>
              <a:t>خليقة الله ... اليوم الخامس</a:t>
            </a:r>
            <a:endParaRPr lang="en-US" sz="3600" b="1" dirty="0">
              <a:solidFill>
                <a:srgbClr val="FFFFCC"/>
              </a:solidFill>
              <a:effectLst>
                <a:outerShdw blurRad="38100" dist="38100" dir="2700000" algn="tl">
                  <a:srgbClr val="000000"/>
                </a:outerShdw>
              </a:effectLst>
              <a:cs typeface="Arial" charset="0"/>
            </a:endParaRPr>
          </a:p>
        </p:txBody>
      </p:sp>
      <p:sp>
        <p:nvSpPr>
          <p:cNvPr id="2371588" name="Text Box 4"/>
          <p:cNvSpPr txBox="1">
            <a:spLocks noChangeArrowheads="1"/>
          </p:cNvSpPr>
          <p:nvPr/>
        </p:nvSpPr>
        <p:spPr bwMode="auto">
          <a:xfrm>
            <a:off x="1682295" y="3825875"/>
            <a:ext cx="7461705"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rPr>
              <a:t>و باركها الله قائلاً أثمري و اكثري و املأي المياه في البحار و ليكثر الطير على الأرض (22)</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2216401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3640"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b="1">
                <a:latin typeface="Arial" charset="0"/>
                <a:ea typeface="ＭＳ Ｐゴシック" charset="0"/>
                <a:cs typeface="Arial" charset="0"/>
              </a:rPr>
              <a:t>Fifth Day</a:t>
            </a:r>
          </a:p>
        </p:txBody>
      </p:sp>
      <p:pic>
        <p:nvPicPr>
          <p:cNvPr id="233474" name="Picture 2" descr="npo0000f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363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الخامس</a:t>
            </a:r>
            <a:endParaRPr lang="en-US" sz="3600" b="1" dirty="0">
              <a:solidFill>
                <a:srgbClr val="FFFFFF"/>
              </a:solidFill>
              <a:effectLst>
                <a:outerShdw blurRad="38100" dist="38100" dir="2700000" algn="tl">
                  <a:srgbClr val="000000"/>
                </a:outerShdw>
              </a:effectLst>
              <a:cs typeface="Arial" charset="0"/>
            </a:endParaRPr>
          </a:p>
        </p:txBody>
      </p:sp>
      <p:sp>
        <p:nvSpPr>
          <p:cNvPr id="2373636" name="Text Box 4"/>
          <p:cNvSpPr txBox="1">
            <a:spLocks noChangeArrowheads="1"/>
          </p:cNvSpPr>
          <p:nvPr/>
        </p:nvSpPr>
        <p:spPr bwMode="auto">
          <a:xfrm>
            <a:off x="5257800" y="3843338"/>
            <a:ext cx="36576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كان مساء و كان صباح يوماً خامساً (23)</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980989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charset="0"/>
                <a:cs typeface="Arial" charset="0"/>
              </a:rPr>
              <a:t>خليقة الله ... اليوم السادس</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2375684" name="Text Box 4"/>
          <p:cNvSpPr txBox="1">
            <a:spLocks noChangeArrowheads="1"/>
          </p:cNvSpPr>
          <p:nvPr/>
        </p:nvSpPr>
        <p:spPr bwMode="auto">
          <a:xfrm>
            <a:off x="152400" y="1600200"/>
            <a:ext cx="8763000" cy="286232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charset="0"/>
                <a:cs typeface="Arial" charset="0"/>
              </a:rPr>
              <a:t>و قال الله لتخرج الأرض ذوات أنفس حية كجنسها بهائم و دبابات و وحوش أرض كأجناسها و كان كذلك فعمل الله وحوش الأرض كأجناسها و البهائم كأجناسها و جميع دبابات الأرض كأجناسها و رأى الله ذلك أنه حسن           (تك 1 : 24 – 25) </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a:cs typeface="Arial"/>
              </a:rPr>
              <a:t>448</a:t>
            </a:r>
            <a:endParaRPr lang="en-US" b="1" dirty="0">
              <a:solidFill>
                <a:srgbClr val="000000"/>
              </a:solidFill>
              <a:latin typeface="Arial"/>
              <a:cs typeface="Arial"/>
            </a:endParaRPr>
          </a:p>
        </p:txBody>
      </p:sp>
    </p:spTree>
    <p:extLst>
      <p:ext uri="{BB962C8B-B14F-4D97-AF65-F5344CB8AC3E}">
        <p14:creationId xmlns:p14="http://schemas.microsoft.com/office/powerpoint/2010/main" val="3552289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ar-JO" sz="3600" b="1" dirty="0">
                <a:solidFill>
                  <a:srgbClr val="FFFFFF"/>
                </a:solidFill>
                <a:effectLst>
                  <a:glow rad="215900">
                    <a:srgbClr val="000000"/>
                  </a:glow>
                </a:effectLst>
                <a:latin typeface="Arial" charset="0"/>
                <a:cs typeface="Arial" charset="0"/>
              </a:rPr>
              <a:t>خليقة الله ... اليوم السادس</a:t>
            </a:r>
            <a:endParaRPr lang="en-US" sz="3600" b="1" dirty="0">
              <a:solidFill>
                <a:srgbClr val="FFFFFF"/>
              </a:solidFill>
              <a:effectLst>
                <a:glow rad="215900">
                  <a:srgbClr val="000000"/>
                </a:glow>
              </a:effectLst>
              <a:latin typeface="Arial" charset="0"/>
              <a:cs typeface="Arial" charset="0"/>
            </a:endParaRPr>
          </a:p>
        </p:txBody>
      </p:sp>
      <p:sp>
        <p:nvSpPr>
          <p:cNvPr id="1249284" name="Text Box 4"/>
          <p:cNvSpPr txBox="1">
            <a:spLocks noChangeArrowheads="1"/>
          </p:cNvSpPr>
          <p:nvPr/>
        </p:nvSpPr>
        <p:spPr bwMode="auto">
          <a:xfrm>
            <a:off x="1981200" y="914400"/>
            <a:ext cx="60198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ar-JO" sz="3600" b="1" dirty="0">
                <a:solidFill>
                  <a:srgbClr val="FFFFFF"/>
                </a:solidFill>
                <a:effectLst>
                  <a:glow rad="215900">
                    <a:srgbClr val="000000"/>
                  </a:glow>
                </a:effectLst>
                <a:latin typeface="Arial" charset="0"/>
                <a:cs typeface="Arial" charset="0"/>
              </a:rPr>
              <a:t>و قال الله نعمل الإنسان على </a:t>
            </a:r>
            <a:r>
              <a:rPr lang="ar-JO" sz="3600" b="1" dirty="0">
                <a:solidFill>
                  <a:srgbClr val="FFFF00"/>
                </a:solidFill>
                <a:effectLst>
                  <a:glow rad="215900">
                    <a:srgbClr val="000000"/>
                  </a:glow>
                </a:effectLst>
                <a:latin typeface="Arial" charset="0"/>
                <a:cs typeface="Arial" charset="0"/>
              </a:rPr>
              <a:t>صورتنا </a:t>
            </a:r>
            <a:r>
              <a:rPr lang="ar-JO" sz="3600" b="1" dirty="0">
                <a:solidFill>
                  <a:srgbClr val="FFFFFF"/>
                </a:solidFill>
                <a:effectLst>
                  <a:glow rad="215900">
                    <a:srgbClr val="000000"/>
                  </a:glow>
                </a:effectLst>
                <a:latin typeface="Arial" charset="0"/>
                <a:cs typeface="Arial" charset="0"/>
              </a:rPr>
              <a:t>كشبهنا </a:t>
            </a:r>
            <a:r>
              <a:rPr lang="ar-JO" sz="3600" b="1" dirty="0">
                <a:solidFill>
                  <a:srgbClr val="FFFF00"/>
                </a:solidFill>
                <a:effectLst>
                  <a:glow rad="215900">
                    <a:srgbClr val="000000"/>
                  </a:glow>
                </a:effectLst>
                <a:latin typeface="Arial" charset="0"/>
                <a:cs typeface="Arial" charset="0"/>
              </a:rPr>
              <a:t>فيتسلطون</a:t>
            </a:r>
            <a:r>
              <a:rPr lang="ar-JO" sz="3600" b="1" dirty="0">
                <a:solidFill>
                  <a:srgbClr val="FFFFFF"/>
                </a:solidFill>
                <a:effectLst>
                  <a:glow rad="215900">
                    <a:srgbClr val="000000"/>
                  </a:glow>
                </a:effectLst>
                <a:latin typeface="Arial" charset="0"/>
                <a:cs typeface="Arial" charset="0"/>
              </a:rPr>
              <a:t> على سمك البحر و على طير السماء و على البهائم و على كل الأرض و على جميع الدبابات التي تدب على الأرض (تك 1 : 26)</a:t>
            </a:r>
            <a:endParaRPr lang="en-US" sz="3600" b="1" dirty="0">
              <a:solidFill>
                <a:srgbClr val="FFFFFF"/>
              </a:solidFill>
              <a:effectLst>
                <a:glow rad="215900">
                  <a:srgbClr val="000000"/>
                </a:glow>
              </a:effectLst>
              <a:latin typeface="Arial"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a:cs typeface="Arial"/>
              </a:rPr>
              <a:t>448</a:t>
            </a:r>
            <a:endParaRPr lang="en-US" b="1" dirty="0">
              <a:solidFill>
                <a:srgbClr val="000000"/>
              </a:solidFill>
              <a:latin typeface="Arial"/>
              <a:cs typeface="Arial"/>
            </a:endParaRPr>
          </a:p>
        </p:txBody>
      </p:sp>
    </p:spTree>
    <p:extLst>
      <p:ext uri="{BB962C8B-B14F-4D97-AF65-F5344CB8AC3E}">
        <p14:creationId xmlns:p14="http://schemas.microsoft.com/office/powerpoint/2010/main" val="2488527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1" name="Rectangle 3"/>
          <p:cNvSpPr>
            <a:spLocks noGrp="1" noRot="1" noChangeArrowheads="1"/>
          </p:cNvSpPr>
          <p:nvPr>
            <p:ph type="title" idx="4294967295"/>
          </p:nvPr>
        </p:nvSpPr>
        <p:spPr>
          <a:xfrm>
            <a:off x="7010400" y="0"/>
            <a:ext cx="2057400" cy="457200"/>
          </a:xfrm>
        </p:spPr>
        <p:txBody>
          <a:bodyPr/>
          <a:lstStyle/>
          <a:p>
            <a:pPr algn="r" eaLnBrk="1" hangingPunct="1">
              <a:defRPr/>
            </a:pPr>
            <a:r>
              <a:rPr lang="en-US" sz="3200">
                <a:latin typeface="Arial" charset="0"/>
                <a:ea typeface="ＭＳ Ｐゴシック" charset="0"/>
                <a:cs typeface="Arial" charset="0"/>
              </a:rPr>
              <a:t>Day 1</a:t>
            </a:r>
          </a:p>
        </p:txBody>
      </p:sp>
      <p:pic>
        <p:nvPicPr>
          <p:cNvPr id="186370" name="Picture 18" descr="npo0000c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6532" name="Text Box 4"/>
          <p:cNvSpPr txBox="1">
            <a:spLocks noChangeArrowheads="1"/>
          </p:cNvSpPr>
          <p:nvPr/>
        </p:nvSpPr>
        <p:spPr bwMode="auto">
          <a:xfrm>
            <a:off x="1371600" y="3048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الأول</a:t>
            </a:r>
            <a:endParaRPr lang="en-US" sz="3600" b="1" dirty="0">
              <a:solidFill>
                <a:srgbClr val="FFFFFF"/>
              </a:solidFill>
              <a:effectLst>
                <a:outerShdw blurRad="38100" dist="38100" dir="2700000" algn="tl">
                  <a:srgbClr val="000000"/>
                </a:outerShdw>
              </a:effectLst>
              <a:cs typeface="Arial" charset="0"/>
            </a:endParaRPr>
          </a:p>
        </p:txBody>
      </p:sp>
      <p:sp>
        <p:nvSpPr>
          <p:cNvPr id="2326533" name="Text Box 5"/>
          <p:cNvSpPr txBox="1">
            <a:spLocks noChangeArrowheads="1"/>
          </p:cNvSpPr>
          <p:nvPr/>
        </p:nvSpPr>
        <p:spPr bwMode="auto">
          <a:xfrm>
            <a:off x="1905000" y="4800600"/>
            <a:ext cx="72390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في البدء خلق الله السموات و الأرض (1أ)</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059742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ar-JO" sz="3600" b="1" dirty="0">
                <a:solidFill>
                  <a:srgbClr val="FFFFFF"/>
                </a:solidFill>
                <a:effectLst>
                  <a:glow rad="152400">
                    <a:srgbClr val="000000"/>
                  </a:glow>
                </a:effectLst>
                <a:latin typeface="Arial" charset="0"/>
                <a:cs typeface="Arial" charset="0"/>
              </a:rPr>
              <a:t>خليقة الله ... اليوم السادس</a:t>
            </a:r>
            <a:endParaRPr lang="en-US" sz="3600" b="1" dirty="0">
              <a:solidFill>
                <a:srgbClr val="FFFFFF"/>
              </a:solidFill>
              <a:effectLst>
                <a:glow rad="152400">
                  <a:srgbClr val="000000"/>
                </a:glow>
              </a:effectLst>
              <a:latin typeface="Arial"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600" dirty="0">
                <a:effectLst>
                  <a:glow rad="152400">
                    <a:srgbClr val="000000"/>
                  </a:glow>
                </a:effectLst>
                <a:latin typeface="Arial" charset="0"/>
                <a:ea typeface="ＭＳ Ｐゴシック" charset="0"/>
                <a:cs typeface="Arial" charset="0"/>
              </a:rPr>
              <a:t>المرأة</a:t>
            </a:r>
            <a:endParaRPr lang="en-US" sz="3600" dirty="0">
              <a:effectLst>
                <a:glow rad="152400">
                  <a:srgbClr val="000000"/>
                </a:glow>
              </a:effectLst>
              <a:latin typeface="Arial" charset="0"/>
              <a:ea typeface="ＭＳ Ｐゴシック" charset="0"/>
              <a:cs typeface="Arial"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52400">
                    <a:srgbClr val="000000"/>
                  </a:glow>
                </a:effectLst>
                <a:latin typeface="Arial" charset="0"/>
                <a:cs typeface="Arial" charset="0"/>
              </a:rPr>
              <a:t>على صورة الله خلقه</a:t>
            </a:r>
            <a:endParaRPr lang="en-US" sz="3600" b="1" dirty="0">
              <a:solidFill>
                <a:srgbClr val="FFFFFF"/>
              </a:solidFill>
              <a:effectLst>
                <a:glow rad="152400">
                  <a:srgbClr val="000000"/>
                </a:glow>
              </a:effectLst>
              <a:latin typeface="Arial" charset="0"/>
              <a:cs typeface="Arial" charset="0"/>
            </a:endParaRPr>
          </a:p>
        </p:txBody>
      </p:sp>
      <p:sp>
        <p:nvSpPr>
          <p:cNvPr id="2379786" name="Text Box 10"/>
          <p:cNvSpPr txBox="1">
            <a:spLocks noChangeArrowheads="1"/>
          </p:cNvSpPr>
          <p:nvPr/>
        </p:nvSpPr>
        <p:spPr bwMode="auto">
          <a:xfrm>
            <a:off x="170120" y="71990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52400">
                    <a:srgbClr val="000000"/>
                  </a:glow>
                </a:effectLst>
                <a:latin typeface="Arial" charset="0"/>
                <a:cs typeface="Arial" charset="0"/>
              </a:rPr>
              <a:t>فخلق الله الإنسان على صورته</a:t>
            </a:r>
            <a:endParaRPr lang="en-US" sz="3600" b="1" dirty="0">
              <a:solidFill>
                <a:srgbClr val="FFFFFF"/>
              </a:solidFill>
              <a:effectLst>
                <a:glow rad="152400">
                  <a:srgbClr val="000000"/>
                </a:glow>
              </a:effectLst>
              <a:latin typeface="Arial" charset="0"/>
              <a:cs typeface="Arial" charset="0"/>
            </a:endParaRPr>
          </a:p>
        </p:txBody>
      </p:sp>
      <p:sp>
        <p:nvSpPr>
          <p:cNvPr id="2379787" name="Text Box 11"/>
          <p:cNvSpPr txBox="1">
            <a:spLocks noChangeArrowheads="1"/>
          </p:cNvSpPr>
          <p:nvPr/>
        </p:nvSpPr>
        <p:spPr bwMode="auto">
          <a:xfrm>
            <a:off x="2789858" y="5105400"/>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52400">
                    <a:srgbClr val="000000"/>
                  </a:glow>
                </a:effectLst>
                <a:latin typeface="Arial" charset="0"/>
                <a:cs typeface="Arial" charset="0"/>
              </a:rPr>
              <a:t>ذكراً و أنثى خلقهم (تك 1 : 27)</a:t>
            </a:r>
            <a:endParaRPr lang="en-US" sz="36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1494329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effectLst>
                  <a:glow rad="165100">
                    <a:srgbClr val="000000"/>
                  </a:glow>
                </a:effectLst>
                <a:latin typeface="Arial"/>
                <a:cs typeface="Arial"/>
              </a:rPr>
              <a:t>448</a:t>
            </a:r>
            <a:endParaRPr lang="en-US"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a:defRPr/>
            </a:pPr>
            <a:endParaRPr lang="en-US" kern="0">
              <a:solidFill>
                <a:srgbClr val="000000"/>
              </a:solidFill>
              <a:latin typeface="Comic Sans MS"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على كل حيوان </a:t>
            </a:r>
            <a:r>
              <a:rPr lang="ar-JO" sz="3600" b="1" dirty="0">
                <a:solidFill>
                  <a:srgbClr val="FFFF00"/>
                </a:solidFill>
                <a:effectLst>
                  <a:glow rad="165100">
                    <a:srgbClr val="000000"/>
                  </a:glow>
                  <a:outerShdw blurRad="38100" dist="38100" dir="2700000" algn="tl">
                    <a:srgbClr val="000000"/>
                  </a:outerShdw>
                </a:effectLst>
                <a:latin typeface="Arial" charset="0"/>
                <a:cs typeface="Arial" charset="0"/>
              </a:rPr>
              <a:t>يدب على الأرض </a:t>
            </a: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(تك 1 : 28)</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على </a:t>
            </a:r>
            <a:r>
              <a:rPr lang="ar-JO" sz="3600" b="1" dirty="0">
                <a:solidFill>
                  <a:srgbClr val="FFFF00"/>
                </a:solidFill>
                <a:effectLst>
                  <a:glow rad="165100">
                    <a:srgbClr val="000000"/>
                  </a:glow>
                  <a:outerShdw blurRad="38100" dist="38100" dir="2700000" algn="tl">
                    <a:srgbClr val="000000"/>
                  </a:outerShdw>
                </a:effectLst>
                <a:latin typeface="Arial" charset="0"/>
                <a:cs typeface="Arial" charset="0"/>
              </a:rPr>
              <a:t>طير</a:t>
            </a: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 السماء</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تسلطوا على </a:t>
            </a:r>
            <a:r>
              <a:rPr lang="ar-JO" sz="3600" b="1" dirty="0">
                <a:solidFill>
                  <a:srgbClr val="FFFF00"/>
                </a:solidFill>
                <a:effectLst>
                  <a:glow rad="165100">
                    <a:srgbClr val="000000"/>
                  </a:glow>
                  <a:outerShdw blurRad="38100" dist="38100" dir="2700000" algn="tl">
                    <a:srgbClr val="000000"/>
                  </a:outerShdw>
                </a:effectLst>
                <a:latin typeface="Arial" charset="0"/>
                <a:cs typeface="Arial" charset="0"/>
              </a:rPr>
              <a:t>سمك</a:t>
            </a: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 البحر</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باركهم الله و قال لهم أثمروا و اكثروا و املأوا الأرض و أخضعوها</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533102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3714" name="Picture 2" descr="MixedFrui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rot="10800000">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1754326"/>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defRPr/>
            </a:pPr>
            <a:r>
              <a:rPr lang="ar-JO" dirty="0">
                <a:effectLst>
                  <a:glow rad="139700">
                    <a:srgbClr val="DADADA">
                      <a:lumMod val="10000"/>
                      <a:alpha val="99000"/>
                    </a:srgbClr>
                  </a:glow>
                </a:effectLst>
                <a:latin typeface="Arial"/>
                <a:ea typeface="+mn-ea"/>
                <a:cs typeface="Arial"/>
              </a:rPr>
              <a:t>و قال الله إني قد أعطيتكم كل بقل يبزر بزراً على وجه كل الأرض و كل شجر فيه ثمر شجر يبزر بزراً يكون لكم طعاماً (29)</a:t>
            </a:r>
            <a:endParaRPr lang="en-US" dirty="0">
              <a:effectLst>
                <a:glow rad="139700">
                  <a:srgbClr val="DADADA">
                    <a:lumMod val="10000"/>
                    <a:alpha val="99000"/>
                  </a:srgbClr>
                </a:glow>
              </a:effectLst>
              <a:latin typeface="Arial"/>
              <a:ea typeface="+mn-ea"/>
              <a:cs typeface="Arial"/>
            </a:endParaRPr>
          </a:p>
        </p:txBody>
      </p:sp>
    </p:spTree>
    <p:extLst>
      <p:ext uri="{BB962C8B-B14F-4D97-AF65-F5344CB8AC3E}">
        <p14:creationId xmlns:p14="http://schemas.microsoft.com/office/powerpoint/2010/main" val="1591015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5762" name="Picture 2" descr="Harvest Image   Zucchin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1399" name="Text Box 7"/>
          <p:cNvSpPr txBox="1">
            <a:spLocks noChangeArrowheads="1"/>
          </p:cNvSpPr>
          <p:nvPr/>
        </p:nvSpPr>
        <p:spPr bwMode="auto">
          <a:xfrm>
            <a:off x="107504" y="3962400"/>
            <a:ext cx="8884096" cy="1754326"/>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altLang="ja-JP" dirty="0">
                <a:effectLst>
                  <a:glow rad="139700">
                    <a:srgbClr val="DADADA">
                      <a:lumMod val="10000"/>
                      <a:alpha val="99000"/>
                    </a:srgbClr>
                  </a:glow>
                </a:effectLst>
                <a:latin typeface="Tahoma"/>
                <a:ea typeface="+mn-ea"/>
              </a:rPr>
              <a:t>و لكل حيوان الأرض و كل طير السماء و كل دبابة على الأرض فيها نفس حية أعطيت كل عشب أخضر طعاماً و كان كذلك (30)</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507248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a:latin typeface="Arial" charset="0"/>
                <a:ea typeface="ＭＳ Ｐゴシック" charset="0"/>
                <a:cs typeface="Arial" charset="0"/>
              </a:rPr>
              <a:t>Sixth Day</a:t>
            </a:r>
          </a:p>
        </p:txBody>
      </p:sp>
      <p:pic>
        <p:nvPicPr>
          <p:cNvPr id="247810" name="Picture 2" descr="Bright Sun Rising in Dark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السادس</a:t>
            </a:r>
            <a:endParaRPr lang="en-US" sz="3600" b="1" dirty="0">
              <a:solidFill>
                <a:srgbClr val="FFFFFF"/>
              </a:solidFill>
              <a:effectLst>
                <a:outerShdw blurRad="38100" dist="38100" dir="2700000" algn="tl">
                  <a:srgbClr val="000000"/>
                </a:outerShdw>
              </a:effectLst>
              <a:cs typeface="Arial" charset="0"/>
            </a:endParaRPr>
          </a:p>
        </p:txBody>
      </p:sp>
      <p:sp>
        <p:nvSpPr>
          <p:cNvPr id="2493444" name="Text Box 4"/>
          <p:cNvSpPr txBox="1">
            <a:spLocks noChangeArrowheads="1"/>
          </p:cNvSpPr>
          <p:nvPr/>
        </p:nvSpPr>
        <p:spPr bwMode="auto">
          <a:xfrm>
            <a:off x="4419600" y="1295400"/>
            <a:ext cx="4495800" cy="34163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رأى الله كل ما عمله فإذا هو حسن جداً</a:t>
            </a:r>
            <a:endParaRPr lang="en-US" sz="3600" b="1" dirty="0">
              <a:solidFill>
                <a:srgbClr val="FFFFFF"/>
              </a:solidFill>
              <a:effectLst>
                <a:outerShdw blurRad="38100" dist="38100" dir="2700000" algn="tl">
                  <a:srgbClr val="000000"/>
                </a:outerShdw>
              </a:effectLst>
              <a:cs typeface="Arial" charset="0"/>
            </a:endParaRPr>
          </a:p>
          <a:p>
            <a:pPr defTabSz="457200" eaLnBrk="1" fontAlgn="auto" hangingPunct="1">
              <a:spcBef>
                <a:spcPct val="50000"/>
              </a:spcBef>
              <a:spcAft>
                <a:spcPts val="0"/>
              </a:spcAft>
              <a:defRPr/>
            </a:pPr>
            <a:endParaRPr lang="en-US" sz="3600" b="1" dirty="0">
              <a:solidFill>
                <a:srgbClr val="FFFFFF"/>
              </a:solidFill>
              <a:effectLst>
                <a:outerShdw blurRad="38100" dist="38100" dir="2700000" algn="tl">
                  <a:srgbClr val="000000"/>
                </a:outerShdw>
              </a:effectLst>
              <a:cs typeface="Arial" charset="0"/>
            </a:endParaRPr>
          </a:p>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كان مساء و كان صباح يوماً سادساً (31)</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263180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a:latin typeface="Arial" charset="0"/>
                <a:ea typeface="ＭＳ Ｐゴシック" charset="0"/>
                <a:cs typeface="Arial" charset="0"/>
              </a:rPr>
              <a:t>Summary</a:t>
            </a:r>
          </a:p>
        </p:txBody>
      </p:sp>
      <p:pic>
        <p:nvPicPr>
          <p:cNvPr id="249858" name="Picture 2" descr="npo0000f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السابع</a:t>
            </a:r>
            <a:endParaRPr lang="en-US" sz="3600" b="1" dirty="0">
              <a:solidFill>
                <a:srgbClr val="FFFFFF"/>
              </a:solidFill>
              <a:effectLst>
                <a:outerShdw blurRad="38100" dist="38100" dir="2700000" algn="tl">
                  <a:srgbClr val="000000"/>
                </a:outerShdw>
              </a:effectLst>
              <a:cs typeface="Arial" charset="0"/>
            </a:endParaRPr>
          </a:p>
        </p:txBody>
      </p:sp>
      <p:sp>
        <p:nvSpPr>
          <p:cNvPr id="2495492" name="Text Box 4"/>
          <p:cNvSpPr txBox="1">
            <a:spLocks noChangeArrowheads="1"/>
          </p:cNvSpPr>
          <p:nvPr/>
        </p:nvSpPr>
        <p:spPr bwMode="auto">
          <a:xfrm>
            <a:off x="4114800" y="3886200"/>
            <a:ext cx="4876800" cy="1200329"/>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rPr>
              <a:t>فأكملت السماوات و الأرض و كل جندها (2 : 1)</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2201190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6" name="Rectangle 8"/>
          <p:cNvSpPr>
            <a:spLocks noGrp="1" noRot="1" noChangeArrowheads="1"/>
          </p:cNvSpPr>
          <p:nvPr>
            <p:ph type="title" idx="4294967295"/>
          </p:nvPr>
        </p:nvSpPr>
        <p:spPr>
          <a:xfrm>
            <a:off x="6705600" y="76200"/>
            <a:ext cx="2216150" cy="609600"/>
          </a:xfrm>
        </p:spPr>
        <p:txBody>
          <a:bodyPr/>
          <a:lstStyle/>
          <a:p>
            <a:pPr algn="r" eaLnBrk="1" hangingPunct="1">
              <a:defRPr/>
            </a:pPr>
            <a:r>
              <a:rPr lang="en-US" sz="3600">
                <a:latin typeface="Arial" charset="0"/>
                <a:ea typeface="ＭＳ Ｐゴシック" charset="0"/>
                <a:cs typeface="Arial" charset="0"/>
              </a:rPr>
              <a:t>Day 7</a:t>
            </a:r>
          </a:p>
        </p:txBody>
      </p:sp>
      <p:pic>
        <p:nvPicPr>
          <p:cNvPr id="251906" name="Picture 2" descr="npo0000f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04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السابع</a:t>
            </a:r>
            <a:endParaRPr lang="en-US" sz="3600" b="1" dirty="0">
              <a:solidFill>
                <a:srgbClr val="FFFFFF"/>
              </a:solidFill>
              <a:effectLst>
                <a:outerShdw blurRad="38100" dist="38100" dir="2700000" algn="tl">
                  <a:srgbClr val="000000"/>
                </a:outerShdw>
              </a:effectLst>
              <a:cs typeface="Arial" charset="0"/>
            </a:endParaRPr>
          </a:p>
        </p:txBody>
      </p:sp>
      <p:sp>
        <p:nvSpPr>
          <p:cNvPr id="2280452" name="Text Box 4"/>
          <p:cNvSpPr txBox="1">
            <a:spLocks noChangeArrowheads="1"/>
          </p:cNvSpPr>
          <p:nvPr/>
        </p:nvSpPr>
        <p:spPr bwMode="auto">
          <a:xfrm>
            <a:off x="139700" y="4267200"/>
            <a:ext cx="9004300" cy="1200329"/>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rPr>
              <a:t>و فرغ الله في اليوم السابع من عمله الذي عمل فاستراح في اليوم السابع من جميع عمله الذي عمل (2 : 2)</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3331626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096" name="Rectangle 8"/>
          <p:cNvSpPr>
            <a:spLocks noGrp="1" noRot="1" noChangeArrowheads="1"/>
          </p:cNvSpPr>
          <p:nvPr>
            <p:ph type="title" idx="4294967295"/>
          </p:nvPr>
        </p:nvSpPr>
        <p:spPr>
          <a:xfrm>
            <a:off x="6400800" y="0"/>
            <a:ext cx="2743200" cy="457200"/>
          </a:xfrm>
        </p:spPr>
        <p:txBody>
          <a:bodyPr/>
          <a:lstStyle/>
          <a:p>
            <a:pPr algn="r" eaLnBrk="1" hangingPunct="1">
              <a:defRPr/>
            </a:pPr>
            <a:r>
              <a:rPr lang="en-US" sz="3600">
                <a:latin typeface="Arial" charset="0"/>
                <a:ea typeface="ＭＳ Ｐゴシック" charset="0"/>
                <a:cs typeface="Arial" charset="0"/>
              </a:rPr>
              <a:t>Sabbath</a:t>
            </a:r>
          </a:p>
        </p:txBody>
      </p:sp>
      <p:pic>
        <p:nvPicPr>
          <p:cNvPr id="253954" name="Picture 2" descr="npo0000fe"/>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76200"/>
            <a:ext cx="9220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37091" name="Text Box 3"/>
          <p:cNvSpPr txBox="1">
            <a:spLocks noChangeArrowheads="1"/>
          </p:cNvSpPr>
          <p:nvPr/>
        </p:nvSpPr>
        <p:spPr bwMode="auto">
          <a:xfrm>
            <a:off x="0" y="-76200"/>
            <a:ext cx="9296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السابع</a:t>
            </a:r>
            <a:endParaRPr lang="en-US" sz="3600" b="1" dirty="0">
              <a:solidFill>
                <a:srgbClr val="FFFFFF"/>
              </a:solidFill>
              <a:effectLst>
                <a:outerShdw blurRad="38100" dist="38100" dir="2700000" algn="tl">
                  <a:srgbClr val="000000"/>
                </a:outerShdw>
              </a:effectLst>
              <a:cs typeface="Arial" charset="0"/>
            </a:endParaRPr>
          </a:p>
        </p:txBody>
      </p:sp>
      <p:sp>
        <p:nvSpPr>
          <p:cNvPr id="2137092" name="Text Box 4"/>
          <p:cNvSpPr txBox="1">
            <a:spLocks noChangeArrowheads="1"/>
          </p:cNvSpPr>
          <p:nvPr/>
        </p:nvSpPr>
        <p:spPr bwMode="auto">
          <a:xfrm>
            <a:off x="179512" y="4114800"/>
            <a:ext cx="8719120" cy="1200329"/>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rPr>
              <a:t>و بارك الله اليوم السابع و قدسه لأنه فيه استراح من جميع عمله الذي عمل الله خالقاً (2 : 3)</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3937152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799888023"/>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ation-hand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446338"/>
            <a:ext cx="4787900" cy="441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450"/>
            <a:ext cx="9144000" cy="287972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ar-JO" sz="8000" b="1" dirty="0">
                <a:solidFill>
                  <a:schemeClr val="bg1"/>
                </a:solidFill>
                <a:effectLst>
                  <a:glow rad="228600">
                    <a:schemeClr val="tx1"/>
                  </a:glow>
                </a:effectLst>
                <a:latin typeface="Arial"/>
                <a:cs typeface="Arial"/>
              </a:rPr>
              <a:t>أهمية</a:t>
            </a:r>
            <a:br>
              <a:rPr lang="ar-JO" sz="8000" b="1" dirty="0">
                <a:solidFill>
                  <a:schemeClr val="bg1"/>
                </a:solidFill>
                <a:effectLst>
                  <a:glow rad="228600">
                    <a:schemeClr val="tx1"/>
                  </a:glow>
                </a:effectLst>
                <a:latin typeface="Arial"/>
                <a:cs typeface="Arial"/>
              </a:rPr>
            </a:br>
            <a:r>
              <a:rPr lang="ar-JO" sz="8000" b="1" dirty="0">
                <a:solidFill>
                  <a:schemeClr val="bg1"/>
                </a:solidFill>
                <a:effectLst>
                  <a:glow rad="228600">
                    <a:schemeClr val="tx1"/>
                  </a:glow>
                </a:effectLst>
                <a:latin typeface="Arial"/>
                <a:cs typeface="Arial"/>
              </a:rPr>
              <a:t>سفر التكوين</a:t>
            </a:r>
            <a:endParaRPr lang="en-US" sz="8000" b="1" dirty="0">
              <a:solidFill>
                <a:schemeClr val="bg1"/>
              </a:solidFill>
              <a:effectLst>
                <a:glow rad="228600">
                  <a:schemeClr val="tx1"/>
                </a:glow>
              </a:effectLst>
              <a:latin typeface="Arial"/>
              <a:cs typeface="Arial"/>
            </a:endParaRPr>
          </a:p>
        </p:txBody>
      </p:sp>
    </p:spTree>
    <p:extLst>
      <p:ext uri="{BB962C8B-B14F-4D97-AF65-F5344CB8AC3E}">
        <p14:creationId xmlns:p14="http://schemas.microsoft.com/office/powerpoint/2010/main" val="4127628267"/>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9" name="Rectangle 3"/>
          <p:cNvSpPr>
            <a:spLocks noGrp="1" noRot="1" noChangeArrowheads="1"/>
          </p:cNvSpPr>
          <p:nvPr>
            <p:ph type="title" idx="4294967295"/>
          </p:nvPr>
        </p:nvSpPr>
        <p:spPr>
          <a:xfrm>
            <a:off x="6096000" y="0"/>
            <a:ext cx="3048000" cy="457200"/>
          </a:xfrm>
        </p:spPr>
        <p:txBody>
          <a:bodyPr/>
          <a:lstStyle/>
          <a:p>
            <a:pPr algn="r" eaLnBrk="1" hangingPunct="1">
              <a:defRPr/>
            </a:pPr>
            <a:r>
              <a:rPr lang="en-US" sz="3600" b="1">
                <a:latin typeface="Arial" charset="0"/>
                <a:ea typeface="ＭＳ Ｐゴシック" charset="0"/>
                <a:cs typeface="Arial" charset="0"/>
              </a:rPr>
              <a:t>Formless &amp; Void</a:t>
            </a:r>
          </a:p>
        </p:txBody>
      </p:sp>
      <p:pic>
        <p:nvPicPr>
          <p:cNvPr id="188418" name="Picture 2" descr="npo0000c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512" y="-76200"/>
            <a:ext cx="93726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8580" name="Text Box 4"/>
          <p:cNvSpPr txBox="1">
            <a:spLocks noChangeArrowheads="1"/>
          </p:cNvSpPr>
          <p:nvPr/>
        </p:nvSpPr>
        <p:spPr bwMode="auto">
          <a:xfrm>
            <a:off x="1371600" y="228600"/>
            <a:ext cx="5943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الأول</a:t>
            </a:r>
            <a:endParaRPr lang="en-US" sz="3600" b="1" dirty="0">
              <a:solidFill>
                <a:srgbClr val="FFFFFF"/>
              </a:solidFill>
              <a:effectLst>
                <a:outerShdw blurRad="38100" dist="38100" dir="2700000" algn="tl">
                  <a:srgbClr val="000000"/>
                </a:outerShdw>
              </a:effectLst>
              <a:cs typeface="Arial" charset="0"/>
            </a:endParaRPr>
          </a:p>
        </p:txBody>
      </p:sp>
      <p:sp>
        <p:nvSpPr>
          <p:cNvPr id="2328581" name="Text Box 5"/>
          <p:cNvSpPr txBox="1">
            <a:spLocks noChangeArrowheads="1"/>
          </p:cNvSpPr>
          <p:nvPr/>
        </p:nvSpPr>
        <p:spPr bwMode="auto">
          <a:xfrm>
            <a:off x="76200" y="4509120"/>
            <a:ext cx="90678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كانت الأرض خربة و خالية و على وجه الغمر ظلمة و روح الله يرف على وجه المياه (2)</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97387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44000" cy="1143000"/>
          </a:xfrm>
        </p:spPr>
        <p:txBody>
          <a:bodyPr/>
          <a:lstStyle/>
          <a:p>
            <a:pPr eaLnBrk="1" hangingPunct="1">
              <a:defRPr/>
            </a:pPr>
            <a:r>
              <a:rPr lang="ar-JO" sz="4800" b="1" dirty="0">
                <a:solidFill>
                  <a:schemeClr val="bg1"/>
                </a:solidFill>
                <a:effectLst>
                  <a:glow rad="177800">
                    <a:schemeClr val="tx1"/>
                  </a:glow>
                </a:effectLst>
                <a:latin typeface="Arial"/>
                <a:cs typeface="Arial"/>
              </a:rPr>
              <a:t>أسئلة يطرحها كل شخص </a:t>
            </a:r>
            <a:endParaRPr lang="en-US" sz="3600" dirty="0">
              <a:effectLst>
                <a:glow rad="177800">
                  <a:schemeClr val="tx1"/>
                </a:glow>
              </a:effectLst>
              <a:latin typeface="Arial"/>
              <a:cs typeface="Arial"/>
            </a:endParaRPr>
          </a:p>
        </p:txBody>
      </p:sp>
      <p:sp>
        <p:nvSpPr>
          <p:cNvPr id="217092" name="Text Box 4"/>
          <p:cNvSpPr txBox="1">
            <a:spLocks noChangeArrowheads="1"/>
          </p:cNvSpPr>
          <p:nvPr/>
        </p:nvSpPr>
        <p:spPr bwMode="auto">
          <a:xfrm>
            <a:off x="481013" y="6545263"/>
            <a:ext cx="915987"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defRPr/>
            </a:pPr>
            <a:r>
              <a:rPr lang="en-US" sz="900" b="1">
                <a:solidFill>
                  <a:srgbClr val="FFFFFF"/>
                </a:solidFill>
                <a:effectLst>
                  <a:glow rad="177800">
                    <a:srgbClr val="000000"/>
                  </a:glow>
                </a:effectLst>
                <a:latin typeface="Arial"/>
                <a:cs typeface="Arial"/>
              </a:rPr>
              <a:t>©2003 TBBMI</a:t>
            </a:r>
          </a:p>
        </p:txBody>
      </p:sp>
      <p:sp>
        <p:nvSpPr>
          <p:cNvPr id="217093" name="Rectangle 5"/>
          <p:cNvSpPr>
            <a:spLocks noChangeArrowheads="1"/>
          </p:cNvSpPr>
          <p:nvPr/>
        </p:nvSpPr>
        <p:spPr bwMode="auto">
          <a:xfrm>
            <a:off x="7586663" y="6526213"/>
            <a:ext cx="647700" cy="247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lgn="ctr">
              <a:defRPr/>
            </a:pPr>
            <a:r>
              <a:rPr lang="en-US" sz="1000" b="1">
                <a:solidFill>
                  <a:srgbClr val="000000"/>
                </a:solidFill>
                <a:effectLst>
                  <a:glow rad="177800">
                    <a:srgbClr val="000000"/>
                  </a:glow>
                  <a:outerShdw blurRad="38100" dist="38100" dir="2700000" algn="tl">
                    <a:srgbClr val="FFFFFF"/>
                  </a:outerShdw>
                </a:effectLst>
                <a:latin typeface="Arial"/>
                <a:cs typeface="Arial"/>
              </a:rPr>
              <a:t>7.5.03a.</a:t>
            </a:r>
          </a:p>
        </p:txBody>
      </p:sp>
      <p:sp>
        <p:nvSpPr>
          <p:cNvPr id="217094" name="Rectangle 6"/>
          <p:cNvSpPr>
            <a:spLocks noChangeArrowheads="1"/>
          </p:cNvSpPr>
          <p:nvPr/>
        </p:nvSpPr>
        <p:spPr bwMode="auto">
          <a:xfrm>
            <a:off x="8077200" y="6526213"/>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lgn="ctr">
              <a:defRPr/>
            </a:pPr>
            <a:r>
              <a:rPr lang="en-US" sz="1000" b="1">
                <a:solidFill>
                  <a:srgbClr val="000000"/>
                </a:solidFill>
                <a:effectLst>
                  <a:glow rad="177800">
                    <a:srgbClr val="000000"/>
                  </a:glow>
                  <a:outerShdw blurRad="38100" dist="38100" dir="2700000" algn="tl">
                    <a:srgbClr val="FFFFFF"/>
                  </a:outerShdw>
                </a:effectLst>
                <a:latin typeface="Arial"/>
                <a:cs typeface="Arial"/>
              </a:rPr>
              <a:t>18</a:t>
            </a:r>
          </a:p>
        </p:txBody>
      </p:sp>
      <p:sp>
        <p:nvSpPr>
          <p:cNvPr id="217096" name="Text Box 8"/>
          <p:cNvSpPr txBox="1">
            <a:spLocks noChangeArrowheads="1"/>
          </p:cNvSpPr>
          <p:nvPr/>
        </p:nvSpPr>
        <p:spPr bwMode="auto">
          <a:xfrm>
            <a:off x="43949" y="1564754"/>
            <a:ext cx="9086850" cy="38164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sz="4400" b="1" dirty="0">
                <a:solidFill>
                  <a:srgbClr val="FFFFFF"/>
                </a:solidFill>
                <a:effectLst>
                  <a:glow rad="177800">
                    <a:srgbClr val="000000"/>
                  </a:glow>
                </a:effectLst>
                <a:latin typeface="Arial"/>
                <a:cs typeface="Arial"/>
              </a:rPr>
              <a:t>* من أين اتينا ؟</a:t>
            </a:r>
            <a:r>
              <a:rPr lang="en-US" sz="4400" b="1" dirty="0">
                <a:solidFill>
                  <a:srgbClr val="FFFFFF"/>
                </a:solidFill>
                <a:effectLst>
                  <a:glow rad="177800">
                    <a:srgbClr val="000000"/>
                  </a:glow>
                </a:effectLst>
                <a:latin typeface="Arial"/>
                <a:cs typeface="Arial"/>
              </a:rPr>
              <a:t>  </a:t>
            </a:r>
          </a:p>
          <a:p>
            <a:pPr algn="r" eaLnBrk="1" hangingPunct="1">
              <a:spcBef>
                <a:spcPct val="50000"/>
              </a:spcBef>
              <a:defRPr/>
            </a:pPr>
            <a:r>
              <a:rPr lang="ar-JO" sz="4400" b="1" dirty="0">
                <a:solidFill>
                  <a:srgbClr val="FFFFFF"/>
                </a:solidFill>
                <a:effectLst>
                  <a:glow rad="177800">
                    <a:srgbClr val="000000"/>
                  </a:glow>
                </a:effectLst>
                <a:latin typeface="Arial"/>
                <a:cs typeface="Arial"/>
              </a:rPr>
              <a:t>* لماذا أنا هنا ؟</a:t>
            </a:r>
            <a:endParaRPr lang="en-US" sz="4400" b="1" dirty="0">
              <a:solidFill>
                <a:srgbClr val="FFFFFF"/>
              </a:solidFill>
              <a:effectLst>
                <a:glow rad="177800">
                  <a:srgbClr val="000000"/>
                </a:glow>
              </a:effectLst>
              <a:latin typeface="Arial"/>
              <a:cs typeface="Arial"/>
            </a:endParaRPr>
          </a:p>
          <a:p>
            <a:pPr algn="r" eaLnBrk="1" hangingPunct="1">
              <a:spcBef>
                <a:spcPct val="50000"/>
              </a:spcBef>
              <a:defRPr/>
            </a:pPr>
            <a:r>
              <a:rPr lang="ar-JO" sz="4400" b="1" dirty="0">
                <a:solidFill>
                  <a:srgbClr val="FFFFFF"/>
                </a:solidFill>
                <a:effectLst>
                  <a:glow rad="177800">
                    <a:srgbClr val="000000"/>
                  </a:glow>
                </a:effectLst>
                <a:latin typeface="Arial"/>
                <a:cs typeface="Arial"/>
              </a:rPr>
              <a:t>* لماذا يوجد شر في هذا العالم ؟</a:t>
            </a:r>
            <a:r>
              <a:rPr lang="en-US" sz="4400" b="1" dirty="0">
                <a:solidFill>
                  <a:srgbClr val="FFFFFF"/>
                </a:solidFill>
                <a:effectLst>
                  <a:glow rad="177800">
                    <a:srgbClr val="000000"/>
                  </a:glow>
                </a:effectLst>
                <a:latin typeface="Arial"/>
                <a:cs typeface="Arial"/>
              </a:rPr>
              <a:t>  </a:t>
            </a:r>
          </a:p>
          <a:p>
            <a:pPr algn="r" eaLnBrk="1" hangingPunct="1">
              <a:spcBef>
                <a:spcPct val="50000"/>
              </a:spcBef>
              <a:defRPr/>
            </a:pPr>
            <a:r>
              <a:rPr lang="ar-JO" sz="4400" b="1" dirty="0">
                <a:solidFill>
                  <a:srgbClr val="FFFFFF"/>
                </a:solidFill>
                <a:effectLst>
                  <a:glow rad="177800">
                    <a:srgbClr val="000000"/>
                  </a:glow>
                </a:effectLst>
                <a:latin typeface="Arial"/>
                <a:cs typeface="Arial"/>
              </a:rPr>
              <a:t>* هل هناك رجاء ؟</a:t>
            </a:r>
            <a:endParaRPr lang="en-US" sz="4400" b="1" dirty="0">
              <a:solidFill>
                <a:srgbClr val="FFFFFF"/>
              </a:solidFill>
              <a:effectLst>
                <a:glow rad="177800">
                  <a:srgbClr val="000000"/>
                </a:glow>
              </a:effectLst>
              <a:latin typeface="Arial"/>
              <a:cs typeface="Arial"/>
            </a:endParaRPr>
          </a:p>
        </p:txBody>
      </p:sp>
    </p:spTree>
    <p:extLst>
      <p:ext uri="{BB962C8B-B14F-4D97-AF65-F5344CB8AC3E}">
        <p14:creationId xmlns:p14="http://schemas.microsoft.com/office/powerpoint/2010/main" val="13090293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17096">
                                            <p:txEl>
                                              <p:pRg st="2" end="2"/>
                                            </p:txEl>
                                          </p:spTgt>
                                        </p:tgtEl>
                                        <p:attrNameLst>
                                          <p:attrName>style.visibility</p:attrName>
                                        </p:attrNameLst>
                                      </p:cBhvr>
                                      <p:to>
                                        <p:strVal val="visible"/>
                                      </p:to>
                                    </p:set>
                                    <p:animEffect transition="in" filter="dissolve">
                                      <p:cBhvr>
                                        <p:cTn id="16" dur="500"/>
                                        <p:tgtEl>
                                          <p:spTgt spid="21709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17096">
                                            <p:txEl>
                                              <p:pRg st="3" end="3"/>
                                            </p:txEl>
                                          </p:spTgt>
                                        </p:tgtEl>
                                        <p:attrNameLst>
                                          <p:attrName>style.visibility</p:attrName>
                                        </p:attrNameLst>
                                      </p:cBhvr>
                                      <p:to>
                                        <p:strVal val="visible"/>
                                      </p:to>
                                    </p:set>
                                    <p:animEffect transition="in" filter="dissolve">
                                      <p:cBhvr>
                                        <p:cTn id="21"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8289" name="Picture 2" descr="genesis1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513"/>
          </a:xfrm>
          <a:ln>
            <a:miter lim="800000"/>
            <a:headEnd/>
            <a:tailEnd/>
          </a:ln>
          <a:effectLst>
            <a:glow rad="101600">
              <a:schemeClr val="accent2">
                <a:satMod val="175000"/>
                <a:alpha val="40000"/>
              </a:schemeClr>
            </a:glow>
          </a:effectLst>
        </p:spPr>
        <p:txBody>
          <a:bodyPr>
            <a:normAutofit fontScale="90000"/>
          </a:bodyPr>
          <a:lstStyle/>
          <a:p>
            <a:pPr>
              <a:defRPr/>
            </a:pPr>
            <a:r>
              <a:rPr lang="ar-JO"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في البدء</a:t>
            </a:r>
            <a:endPar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endParaRPr>
          </a:p>
        </p:txBody>
      </p:sp>
      <p:sp>
        <p:nvSpPr>
          <p:cNvPr id="4" name="Title 1"/>
          <p:cNvSpPr txBox="1">
            <a:spLocks/>
          </p:cNvSpPr>
          <p:nvPr/>
        </p:nvSpPr>
        <p:spPr bwMode="auto">
          <a:xfrm>
            <a:off x="201646" y="1484784"/>
            <a:ext cx="4514370"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a:defRPr/>
            </a:pP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الله</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خلق</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السموات</a:t>
            </a:r>
          </a:p>
          <a:p>
            <a:pPr defTabSz="457200">
              <a:defRPr/>
            </a:pP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و الأرض</a:t>
            </a:r>
            <a:endPar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ar-JO"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تكوين 1 : 1</a:t>
            </a:r>
            <a:endPar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
        <p:nvSpPr>
          <p:cNvPr id="6" name="Text Box 8"/>
          <p:cNvSpPr txBox="1">
            <a:spLocks noChangeArrowheads="1"/>
          </p:cNvSpPr>
          <p:nvPr/>
        </p:nvSpPr>
        <p:spPr bwMode="auto">
          <a:xfrm>
            <a:off x="32169" y="1124744"/>
            <a:ext cx="908685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buFontTx/>
              <a:buChar char="•"/>
              <a:defRPr/>
            </a:pPr>
            <a:r>
              <a:rPr lang="ar-JO" sz="4400" b="1" dirty="0">
                <a:solidFill>
                  <a:srgbClr val="FFFFFF"/>
                </a:solidFill>
                <a:effectLst>
                  <a:glow rad="177800">
                    <a:srgbClr val="000000"/>
                  </a:glow>
                </a:effectLst>
                <a:latin typeface="Arial"/>
                <a:cs typeface="Arial"/>
              </a:rPr>
              <a:t>* من أين أتينا ؟</a:t>
            </a:r>
            <a:endParaRPr lang="en-US" sz="4400" b="1" dirty="0">
              <a:solidFill>
                <a:srgbClr val="FFFFFF"/>
              </a:solidFill>
              <a:effectLst>
                <a:glow rad="177800">
                  <a:srgbClr val="000000"/>
                </a:glow>
              </a:effectLst>
              <a:latin typeface="Arial"/>
              <a:cs typeface="Arial"/>
            </a:endParaRPr>
          </a:p>
        </p:txBody>
      </p:sp>
    </p:spTree>
    <p:extLst>
      <p:ext uri="{BB962C8B-B14F-4D97-AF65-F5344CB8AC3E}">
        <p14:creationId xmlns:p14="http://schemas.microsoft.com/office/powerpoint/2010/main" val="75486794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28229" y="-660058"/>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ar-JO" sz="3600" b="1" dirty="0">
                <a:solidFill>
                  <a:srgbClr val="FFFFFF"/>
                </a:solidFill>
                <a:effectLst>
                  <a:glow rad="215900">
                    <a:srgbClr val="000000"/>
                  </a:glow>
                </a:effectLst>
                <a:latin typeface="Arial" charset="0"/>
                <a:cs typeface="Arial" charset="0"/>
              </a:rPr>
              <a:t>خليقة الله ... اليوم السادس</a:t>
            </a:r>
            <a:endParaRPr lang="en-US" sz="3600" b="1" dirty="0">
              <a:solidFill>
                <a:srgbClr val="FFFFFF"/>
              </a:solidFill>
              <a:effectLst>
                <a:glow rad="215900">
                  <a:srgbClr val="000000"/>
                </a:glow>
              </a:effectLst>
              <a:latin typeface="Arial" charset="0"/>
              <a:cs typeface="Arial" charset="0"/>
            </a:endParaRPr>
          </a:p>
        </p:txBody>
      </p:sp>
      <p:sp>
        <p:nvSpPr>
          <p:cNvPr id="1249284" name="Text Box 4"/>
          <p:cNvSpPr txBox="1">
            <a:spLocks noChangeArrowheads="1"/>
          </p:cNvSpPr>
          <p:nvPr/>
        </p:nvSpPr>
        <p:spPr bwMode="auto">
          <a:xfrm>
            <a:off x="1981200" y="914400"/>
            <a:ext cx="60198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ar-JO" sz="3600" b="1" dirty="0">
                <a:solidFill>
                  <a:srgbClr val="FFFFFF"/>
                </a:solidFill>
                <a:effectLst>
                  <a:glow rad="215900">
                    <a:srgbClr val="000000"/>
                  </a:glow>
                </a:effectLst>
                <a:latin typeface="Arial" charset="0"/>
                <a:cs typeface="Arial" charset="0"/>
              </a:rPr>
              <a:t>و قال الله نعمل الإنسان على </a:t>
            </a:r>
            <a:r>
              <a:rPr lang="ar-JO" sz="3600" b="1" dirty="0">
                <a:effectLst>
                  <a:glow rad="215900">
                    <a:srgbClr val="000000"/>
                  </a:glow>
                </a:effectLst>
                <a:latin typeface="Arial" charset="0"/>
                <a:cs typeface="Arial" charset="0"/>
              </a:rPr>
              <a:t>صورتنا </a:t>
            </a:r>
            <a:r>
              <a:rPr lang="ar-JO" sz="3600" b="1" dirty="0">
                <a:solidFill>
                  <a:srgbClr val="FFFFFF"/>
                </a:solidFill>
                <a:effectLst>
                  <a:glow rad="215900">
                    <a:srgbClr val="000000"/>
                  </a:glow>
                </a:effectLst>
                <a:latin typeface="Arial" charset="0"/>
                <a:cs typeface="Arial" charset="0"/>
              </a:rPr>
              <a:t>كشبهنا </a:t>
            </a:r>
            <a:r>
              <a:rPr lang="ar-JO" sz="3600" b="1" dirty="0">
                <a:solidFill>
                  <a:srgbClr val="FFFF00"/>
                </a:solidFill>
                <a:effectLst>
                  <a:glow rad="215900">
                    <a:srgbClr val="000000"/>
                  </a:glow>
                </a:effectLst>
                <a:latin typeface="Arial" charset="0"/>
                <a:cs typeface="Arial" charset="0"/>
              </a:rPr>
              <a:t>فيتسلطون</a:t>
            </a:r>
            <a:r>
              <a:rPr lang="ar-JO" sz="3600" b="1" dirty="0">
                <a:solidFill>
                  <a:srgbClr val="FFFFFF"/>
                </a:solidFill>
                <a:effectLst>
                  <a:glow rad="215900">
                    <a:srgbClr val="000000"/>
                  </a:glow>
                </a:effectLst>
                <a:latin typeface="Arial" charset="0"/>
                <a:cs typeface="Arial" charset="0"/>
              </a:rPr>
              <a:t> على سمك البحر و على طير السماء و على البهائم و على كل الأرض و على جميع الدبابات التي تدب على الأرض (تك 1 : 26)</a:t>
            </a:r>
            <a:endParaRPr lang="en-US" sz="3600" b="1" dirty="0">
              <a:solidFill>
                <a:srgbClr val="FFFFFF"/>
              </a:solidFill>
              <a:effectLst>
                <a:glow rad="215900">
                  <a:srgbClr val="000000"/>
                </a:glow>
              </a:effectLst>
              <a:latin typeface="Arial"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a:cs typeface="Arial"/>
              </a:rPr>
              <a:t>448</a:t>
            </a:r>
            <a:endParaRPr lang="en-US" b="1" dirty="0">
              <a:solidFill>
                <a:srgbClr val="000000"/>
              </a:solidFill>
              <a:latin typeface="Arial"/>
              <a:cs typeface="Arial"/>
            </a:endParaRPr>
          </a:p>
        </p:txBody>
      </p:sp>
      <p:sp>
        <p:nvSpPr>
          <p:cNvPr id="7" name="Text Box 8"/>
          <p:cNvSpPr txBox="1">
            <a:spLocks noChangeArrowheads="1"/>
          </p:cNvSpPr>
          <p:nvPr/>
        </p:nvSpPr>
        <p:spPr bwMode="auto">
          <a:xfrm>
            <a:off x="57150" y="-34634"/>
            <a:ext cx="908685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4400" b="1" dirty="0">
                <a:solidFill>
                  <a:srgbClr val="FFFFFF"/>
                </a:solidFill>
                <a:effectLst>
                  <a:glow rad="177800">
                    <a:srgbClr val="000000"/>
                  </a:glow>
                </a:effectLst>
                <a:latin typeface="Arial"/>
                <a:cs typeface="Arial"/>
              </a:rPr>
              <a:t>لماذا أنا هنا ؟</a:t>
            </a:r>
            <a:endParaRPr lang="en-US" sz="4400" b="1" dirty="0">
              <a:solidFill>
                <a:srgbClr val="FFFFFF"/>
              </a:solidFill>
              <a:effectLst>
                <a:glow rad="177800">
                  <a:srgbClr val="000000"/>
                </a:glow>
              </a:effectLst>
              <a:latin typeface="Arial"/>
              <a:cs typeface="Arial"/>
            </a:endParaRPr>
          </a:p>
        </p:txBody>
      </p:sp>
    </p:spTree>
    <p:extLst>
      <p:ext uri="{BB962C8B-B14F-4D97-AF65-F5344CB8AC3E}">
        <p14:creationId xmlns:p14="http://schemas.microsoft.com/office/powerpoint/2010/main" val="97158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l">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6" name="Group 5"/>
          <p:cNvGrpSpPr/>
          <p:nvPr/>
        </p:nvGrpSpPr>
        <p:grpSpPr>
          <a:xfrm>
            <a:off x="-1" y="43011"/>
            <a:ext cx="6188349" cy="6814989"/>
            <a:chOff x="-1" y="43011"/>
            <a:chExt cx="6188349"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3011"/>
              <a:ext cx="6188349" cy="6814989"/>
            </a:xfrm>
            <a:prstGeom prst="rect">
              <a:avLst/>
            </a:prstGeom>
          </p:spPr>
        </p:pic>
        <p:sp>
          <p:nvSpPr>
            <p:cNvPr id="2" name="Oval 1"/>
            <p:cNvSpPr/>
            <p:nvPr/>
          </p:nvSpPr>
          <p:spPr bwMode="auto">
            <a:xfrm>
              <a:off x="1435652" y="256723"/>
              <a:ext cx="3047996"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
        <p:nvSpPr>
          <p:cNvPr id="5" name="TextBox 2"/>
          <p:cNvSpPr txBox="1">
            <a:spLocks noChangeArrowheads="1"/>
          </p:cNvSpPr>
          <p:nvPr/>
        </p:nvSpPr>
        <p:spPr bwMode="auto">
          <a:xfrm>
            <a:off x="1257661" y="456149"/>
            <a:ext cx="3491036" cy="101566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t>لن تموتا. عندما تأكلان من الثمرة ، تكون عيناكما مفتوحتين وتكونان مثل الله ، عارفين الخير والشر.</a:t>
            </a:r>
            <a:endParaRPr lang="en-US" sz="2800" b="1" dirty="0">
              <a:solidFill>
                <a:srgbClr val="000000"/>
              </a:solidFill>
              <a:latin typeface="Arial"/>
              <a:cs typeface="Arial"/>
            </a:endParaRPr>
          </a:p>
        </p:txBody>
      </p:sp>
      <p:sp>
        <p:nvSpPr>
          <p:cNvPr id="8" name="Text Box 8"/>
          <p:cNvSpPr txBox="1">
            <a:spLocks noChangeArrowheads="1"/>
          </p:cNvSpPr>
          <p:nvPr/>
        </p:nvSpPr>
        <p:spPr bwMode="auto">
          <a:xfrm>
            <a:off x="-2101" y="4581128"/>
            <a:ext cx="908685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4400" b="1" dirty="0">
                <a:solidFill>
                  <a:srgbClr val="FFFFFF"/>
                </a:solidFill>
                <a:effectLst>
                  <a:glow rad="177800">
                    <a:srgbClr val="000000"/>
                  </a:glow>
                </a:effectLst>
                <a:latin typeface="Arial"/>
                <a:cs typeface="Arial"/>
              </a:rPr>
              <a:t>لماذا يوجد شر في هذا العالم ؟</a:t>
            </a:r>
            <a:r>
              <a:rPr lang="en-US" sz="4400" b="1" dirty="0">
                <a:solidFill>
                  <a:srgbClr val="FFFFFF"/>
                </a:solidFill>
                <a:effectLst>
                  <a:glow rad="177800">
                    <a:srgbClr val="000000"/>
                  </a:glow>
                </a:effectLst>
                <a:latin typeface="Arial"/>
                <a:cs typeface="Arial"/>
              </a:rPr>
              <a:t>  </a:t>
            </a:r>
          </a:p>
        </p:txBody>
      </p:sp>
    </p:spTree>
    <p:extLst>
      <p:ext uri="{BB962C8B-B14F-4D97-AF65-F5344CB8AC3E}">
        <p14:creationId xmlns:p14="http://schemas.microsoft.com/office/powerpoint/2010/main" val="1265719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1463520" y="24190"/>
            <a:ext cx="6126091" cy="6814989"/>
            <a:chOff x="1463520" y="24190"/>
            <a:chExt cx="6126091"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3520" y="24190"/>
              <a:ext cx="6126091" cy="6814989"/>
            </a:xfrm>
            <a:prstGeom prst="rect">
              <a:avLst/>
            </a:prstGeom>
          </p:spPr>
        </p:pic>
        <p:sp>
          <p:nvSpPr>
            <p:cNvPr id="6" name="Oval 5"/>
            <p:cNvSpPr/>
            <p:nvPr/>
          </p:nvSpPr>
          <p:spPr bwMode="auto">
            <a:xfrm>
              <a:off x="2606261" y="127601"/>
              <a:ext cx="3092174"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
        <p:nvSpPr>
          <p:cNvPr id="5" name="TextBox 2"/>
          <p:cNvSpPr txBox="1">
            <a:spLocks noChangeArrowheads="1"/>
          </p:cNvSpPr>
          <p:nvPr/>
        </p:nvSpPr>
        <p:spPr bwMode="auto">
          <a:xfrm>
            <a:off x="2606263" y="555087"/>
            <a:ext cx="3143427" cy="101566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t>إن مناشدتك الرقيقة لكبرياءنا وسذاجتنا لا تضاهي الأمان والفرح اللذين نمتلكهما هنا في حضور الله.</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238685481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2916406" y="0"/>
            <a:ext cx="6170342" cy="6814989"/>
            <a:chOff x="2916406" y="0"/>
            <a:chExt cx="6170342"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6406" y="0"/>
              <a:ext cx="6170342" cy="6814989"/>
            </a:xfrm>
            <a:prstGeom prst="rect">
              <a:avLst/>
            </a:prstGeom>
          </p:spPr>
        </p:pic>
        <p:sp>
          <p:nvSpPr>
            <p:cNvPr id="6" name="Oval 5"/>
            <p:cNvSpPr/>
            <p:nvPr/>
          </p:nvSpPr>
          <p:spPr bwMode="auto">
            <a:xfrm>
              <a:off x="3986695" y="209826"/>
              <a:ext cx="2683565" cy="2071147"/>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7" name="Oval 6"/>
            <p:cNvSpPr/>
            <p:nvPr/>
          </p:nvSpPr>
          <p:spPr bwMode="auto">
            <a:xfrm>
              <a:off x="7421215" y="563219"/>
              <a:ext cx="1446696" cy="127000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 name="TextBox 2"/>
          <p:cNvSpPr txBox="1">
            <a:spLocks noChangeArrowheads="1"/>
          </p:cNvSpPr>
          <p:nvPr/>
        </p:nvSpPr>
        <p:spPr bwMode="auto">
          <a:xfrm>
            <a:off x="4063995" y="509780"/>
            <a:ext cx="2683565" cy="101566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t>إنه عضوي وغني </a:t>
            </a:r>
          </a:p>
          <a:p>
            <a:pPr algn="ctr"/>
            <a:r>
              <a:rPr lang="ar-JO" sz="2000" b="1" dirty="0"/>
              <a:t>بمضادات الأكسدة ومتوفر</a:t>
            </a:r>
          </a:p>
          <a:p>
            <a:pPr algn="ctr"/>
            <a:r>
              <a:rPr lang="ar-JO" sz="2000" b="1" dirty="0"/>
              <a:t> الآن بشكل مريح.</a:t>
            </a:r>
            <a:endParaRPr lang="en-US" sz="2800" b="1" dirty="0">
              <a:solidFill>
                <a:srgbClr val="000000"/>
              </a:solidFill>
              <a:latin typeface="Arial"/>
              <a:cs typeface="Arial"/>
            </a:endParaRPr>
          </a:p>
        </p:txBody>
      </p:sp>
      <p:sp>
        <p:nvSpPr>
          <p:cNvPr id="9" name="TextBox 2"/>
          <p:cNvSpPr txBox="1">
            <a:spLocks noChangeArrowheads="1"/>
          </p:cNvSpPr>
          <p:nvPr/>
        </p:nvSpPr>
        <p:spPr bwMode="auto">
          <a:xfrm>
            <a:off x="7343917" y="742659"/>
            <a:ext cx="1800083" cy="40011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000000"/>
                </a:solidFill>
                <a:latin typeface="Arial"/>
                <a:cs typeface="Arial"/>
              </a:rPr>
              <a:t>سنأخذ اثنتين</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3387708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876"/>
            <a:ext cx="9144000" cy="6873876"/>
          </a:xfrm>
          <a:prstGeom prst="rect">
            <a:avLst/>
          </a:prstGeom>
        </p:spPr>
      </p:pic>
      <p:sp>
        <p:nvSpPr>
          <p:cNvPr id="3119107" name="Rectangle 3"/>
          <p:cNvSpPr>
            <a:spLocks noGrp="1" noChangeArrowheads="1"/>
          </p:cNvSpPr>
          <p:nvPr>
            <p:ph type="title" idx="4294967295"/>
          </p:nvPr>
        </p:nvSpPr>
        <p:spPr>
          <a:xfrm>
            <a:off x="0" y="5911850"/>
            <a:ext cx="5194300" cy="946150"/>
          </a:xfrm>
        </p:spPr>
        <p:txBody>
          <a:bodyPr/>
          <a:lstStyle/>
          <a:p>
            <a:pPr eaLnBrk="1" hangingPunct="1">
              <a:defRPr/>
            </a:pPr>
            <a:r>
              <a:rPr lang="ar-JO" sz="3600" b="1" dirty="0">
                <a:solidFill>
                  <a:schemeClr val="bg1"/>
                </a:solidFill>
                <a:effectLst>
                  <a:glow rad="101600">
                    <a:schemeClr val="tx1">
                      <a:alpha val="75000"/>
                    </a:schemeClr>
                  </a:glow>
                  <a:outerShdw blurRad="50800" dist="63500" dir="2700000" algn="tl" rotWithShape="0">
                    <a:srgbClr val="000000"/>
                  </a:outerShdw>
                </a:effectLst>
                <a:cs typeface="+mj-cs"/>
              </a:rPr>
              <a:t>تكوين 3 : 15</a:t>
            </a:r>
            <a:endParaRPr lang="en-US" sz="1400" dirty="0">
              <a:solidFill>
                <a:schemeClr val="bg1"/>
              </a:solidFill>
              <a:effectLst>
                <a:glow rad="101600">
                  <a:schemeClr val="tx1">
                    <a:alpha val="75000"/>
                  </a:schemeClr>
                </a:glow>
                <a:outerShdw blurRad="50800" dist="63500" dir="2700000" algn="tl" rotWithShape="0">
                  <a:srgbClr val="000000"/>
                </a:outerShdw>
              </a:effectLst>
              <a:cs typeface="+mj-cs"/>
            </a:endParaRPr>
          </a:p>
        </p:txBody>
      </p:sp>
      <p:sp>
        <p:nvSpPr>
          <p:cNvPr id="6" name="Text Box 4"/>
          <p:cNvSpPr txBox="1">
            <a:spLocks noChangeArrowheads="1"/>
          </p:cNvSpPr>
          <p:nvPr/>
        </p:nvSpPr>
        <p:spPr bwMode="auto">
          <a:xfrm>
            <a:off x="17742" y="2540"/>
            <a:ext cx="9126257" cy="1754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ar-JO" sz="3600" b="1" dirty="0">
                <a:solidFill>
                  <a:srgbClr val="FFFFFF"/>
                </a:solidFill>
                <a:effectLst>
                  <a:glow rad="101600">
                    <a:prstClr val="black">
                      <a:alpha val="75000"/>
                    </a:prstClr>
                  </a:glow>
                  <a:outerShdw blurRad="50800" dist="63500" dir="2700000" algn="tl" rotWithShape="0">
                    <a:srgbClr val="000000"/>
                  </a:outerShdw>
                </a:effectLst>
                <a:cs typeface="Arial" charset="0"/>
              </a:rPr>
              <a:t>و أضع عداوة بينك (الشيطان) و بين المرأة (حواء) و بين </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ar-JO" sz="3600" b="1" dirty="0">
                <a:solidFill>
                  <a:srgbClr val="FFFFFF"/>
                </a:solidFill>
                <a:effectLst>
                  <a:glow rad="101600">
                    <a:prstClr val="black">
                      <a:alpha val="75000"/>
                    </a:prstClr>
                  </a:glow>
                  <a:outerShdw blurRad="50800" dist="63500" dir="2700000" algn="tl" rotWithShape="0">
                    <a:srgbClr val="000000"/>
                  </a:outerShdw>
                </a:effectLst>
                <a:cs typeface="Arial" charset="0"/>
              </a:rPr>
              <a:t> نسلك (قايين إلى المسيح) , هو </a:t>
            </a:r>
            <a:r>
              <a:rPr lang="ar-JO" sz="3600" b="1" dirty="0">
                <a:solidFill>
                  <a:srgbClr val="FFFF00"/>
                </a:solidFill>
                <a:effectLst>
                  <a:glow rad="101600">
                    <a:prstClr val="black">
                      <a:alpha val="75000"/>
                    </a:prstClr>
                  </a:glow>
                  <a:outerShdw blurRad="50800" dist="63500" dir="2700000" algn="tl" rotWithShape="0">
                    <a:srgbClr val="000000"/>
                  </a:outerShdw>
                </a:effectLst>
                <a:cs typeface="Arial" charset="0"/>
              </a:rPr>
              <a:t>(المسيح) يسحق رأسك (الجلجثة)</a:t>
            </a:r>
            <a:r>
              <a:rPr lang="ar-JO" sz="3600" b="1" dirty="0">
                <a:solidFill>
                  <a:srgbClr val="FFFFFF"/>
                </a:solidFill>
                <a:effectLst>
                  <a:glow rad="101600">
                    <a:prstClr val="black">
                      <a:alpha val="75000"/>
                    </a:prstClr>
                  </a:glow>
                  <a:outerShdw blurRad="50800" dist="63500" dir="2700000" algn="tl" rotWithShape="0">
                    <a:srgbClr val="000000"/>
                  </a:outerShdw>
                </a:effectLst>
                <a:cs typeface="Arial" charset="0"/>
              </a:rPr>
              <a:t> و هو يسحق رأسك ( البشرية المشلولة) </a:t>
            </a:r>
            <a:endPar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endParaRPr>
          </a:p>
        </p:txBody>
      </p:sp>
      <p:sp>
        <p:nvSpPr>
          <p:cNvPr id="5" name="Text Box 8"/>
          <p:cNvSpPr txBox="1">
            <a:spLocks noChangeArrowheads="1"/>
          </p:cNvSpPr>
          <p:nvPr/>
        </p:nvSpPr>
        <p:spPr bwMode="auto">
          <a:xfrm>
            <a:off x="57150" y="4437112"/>
            <a:ext cx="908685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4400" b="1" dirty="0">
                <a:solidFill>
                  <a:srgbClr val="FFFFFF"/>
                </a:solidFill>
                <a:effectLst>
                  <a:glow rad="177800">
                    <a:srgbClr val="000000"/>
                  </a:glow>
                </a:effectLst>
                <a:latin typeface="Arial"/>
                <a:cs typeface="Arial"/>
              </a:rPr>
              <a:t>هل هناك رجاء ؟</a:t>
            </a:r>
            <a:r>
              <a:rPr lang="en-US" sz="4400" b="1" dirty="0">
                <a:solidFill>
                  <a:srgbClr val="FFFFFF"/>
                </a:solidFill>
                <a:effectLst>
                  <a:glow rad="177800">
                    <a:srgbClr val="000000"/>
                  </a:glow>
                </a:effectLst>
                <a:latin typeface="Arial"/>
                <a:cs typeface="Arial"/>
              </a:rPr>
              <a:t> </a:t>
            </a:r>
          </a:p>
        </p:txBody>
      </p:sp>
    </p:spTree>
    <p:extLst>
      <p:ext uri="{BB962C8B-B14F-4D97-AF65-F5344CB8AC3E}">
        <p14:creationId xmlns:p14="http://schemas.microsoft.com/office/powerpoint/2010/main" val="274777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798230313"/>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178178" name="Picture 2" descr="Footprints in Sand at 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2499" name="Rectangle 3"/>
          <p:cNvSpPr>
            <a:spLocks noGrp="1" noChangeArrowheads="1"/>
          </p:cNvSpPr>
          <p:nvPr>
            <p:ph type="title"/>
          </p:nvPr>
        </p:nvSpPr>
        <p:spPr>
          <a:xfrm>
            <a:off x="685800" y="152400"/>
            <a:ext cx="7772400" cy="5364832"/>
          </a:xfrm>
          <a:effectLst>
            <a:outerShdw blurRad="63500" dist="35921" dir="2700000" algn="ctr" rotWithShape="0">
              <a:schemeClr val="tx2">
                <a:alpha val="74998"/>
              </a:schemeClr>
            </a:outerShdw>
          </a:effectLst>
        </p:spPr>
        <p:txBody>
          <a:bodyPr/>
          <a:lstStyle/>
          <a:p>
            <a:pPr eaLnBrk="1" hangingPunct="1">
              <a:defRPr/>
            </a:pPr>
            <a:r>
              <a:rPr lang="ar-JO" sz="8000" b="1" dirty="0">
                <a:solidFill>
                  <a:schemeClr val="bg1"/>
                </a:solidFill>
                <a:effectLst>
                  <a:glow rad="228600">
                    <a:schemeClr val="tx1"/>
                  </a:glow>
                </a:effectLst>
                <a:cs typeface="+mj-cs"/>
              </a:rPr>
              <a:t>كيف تقرأ تكوين 1  عن الخليقة ؟</a:t>
            </a:r>
            <a:endParaRPr lang="en-US" sz="6600" b="1" dirty="0">
              <a:solidFill>
                <a:schemeClr val="bg1"/>
              </a:solidFill>
              <a:effectLst>
                <a:glow rad="228600">
                  <a:schemeClr val="tx1"/>
                </a:glow>
              </a:effectLst>
              <a:cs typeface="+mj-cs"/>
            </a:endParaRPr>
          </a:p>
        </p:txBody>
      </p:sp>
    </p:spTree>
    <p:extLst>
      <p:ext uri="{BB962C8B-B14F-4D97-AF65-F5344CB8AC3E}">
        <p14:creationId xmlns:p14="http://schemas.microsoft.com/office/powerpoint/2010/main" val="4083662992"/>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1588" y="0"/>
            <a:ext cx="9142412" cy="6858000"/>
          </a:xfrm>
          <a:prstGeom prst="rect">
            <a:avLst/>
          </a:prstGeom>
          <a:solidFill>
            <a:srgbClr val="040404"/>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59746"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87525" y="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1299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B VAG Rounded Bold" charset="0"/>
            </a:endParaRPr>
          </a:p>
        </p:txBody>
      </p:sp>
      <p:sp>
        <p:nvSpPr>
          <p:cNvPr id="212997" name="Text Box 5"/>
          <p:cNvSpPr txBox="1">
            <a:spLocks noChangeArrowheads="1"/>
          </p:cNvSpPr>
          <p:nvPr/>
        </p:nvSpPr>
        <p:spPr bwMode="auto">
          <a:xfrm>
            <a:off x="1787525" y="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Comic Sans MS" charset="0"/>
              </a:rPr>
              <a:t>Gen. 1:1</a:t>
            </a:r>
          </a:p>
        </p:txBody>
      </p:sp>
      <p:sp>
        <p:nvSpPr>
          <p:cNvPr id="212998" name="Rectangle 6"/>
          <p:cNvSpPr>
            <a:spLocks noGrp="1" noChangeArrowheads="1"/>
          </p:cNvSpPr>
          <p:nvPr>
            <p:ph type="ctrTitle"/>
          </p:nvPr>
        </p:nvSpPr>
        <p:spPr>
          <a:xfrm>
            <a:off x="179388" y="838200"/>
            <a:ext cx="8686800" cy="4191000"/>
          </a:xfrm>
          <a:effectLst/>
        </p:spPr>
        <p:txBody>
          <a:bodyPr/>
          <a:lstStyle/>
          <a:p>
            <a:pPr eaLnBrk="1" hangingPunct="1">
              <a:defRPr/>
            </a:pPr>
            <a:r>
              <a:rPr lang="ar-JO" altLang="ja-JP" sz="8000" b="1" i="1" dirty="0">
                <a:solidFill>
                  <a:srgbClr val="FFFFFF"/>
                </a:solidFill>
                <a:effectLst>
                  <a:glow rad="355600">
                    <a:schemeClr val="tx1"/>
                  </a:glow>
                </a:effectLst>
                <a:latin typeface="Arial"/>
                <a:cs typeface="+mj-cs"/>
              </a:rPr>
              <a:t>هل تكوين 1 </a:t>
            </a:r>
            <a:br>
              <a:rPr lang="ar-JO" altLang="ja-JP" sz="8000" b="1" i="1" dirty="0">
                <a:solidFill>
                  <a:srgbClr val="FFFFFF"/>
                </a:solidFill>
                <a:effectLst>
                  <a:glow rad="355600">
                    <a:schemeClr val="tx1"/>
                  </a:glow>
                </a:effectLst>
                <a:latin typeface="Arial"/>
                <a:cs typeface="+mj-cs"/>
              </a:rPr>
            </a:br>
            <a:r>
              <a:rPr lang="ar-JO" altLang="ja-JP" sz="8000" b="1" i="1" dirty="0">
                <a:solidFill>
                  <a:srgbClr val="FFFFFF"/>
                </a:solidFill>
                <a:effectLst>
                  <a:glow rad="355600">
                    <a:schemeClr val="tx1"/>
                  </a:glow>
                </a:effectLst>
                <a:latin typeface="Arial"/>
                <a:cs typeface="+mj-cs"/>
              </a:rPr>
              <a:t>واضح ؟</a:t>
            </a:r>
            <a:endParaRPr lang="en-US" sz="8000" b="1" i="1" dirty="0">
              <a:solidFill>
                <a:srgbClr val="FFFFFF"/>
              </a:solidFill>
              <a:effectLst>
                <a:glow rad="355600">
                  <a:schemeClr val="tx1"/>
                </a:glow>
              </a:effectLst>
              <a:latin typeface="Kosher-Normal" charset="0"/>
              <a:cs typeface="+mj-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12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3600" b="1">
                <a:latin typeface="Arial" charset="0"/>
                <a:ea typeface="ＭＳ Ｐゴシック" charset="0"/>
                <a:cs typeface="Arial" charset="0"/>
              </a:rPr>
              <a:t>Light</a:t>
            </a:r>
          </a:p>
        </p:txBody>
      </p:sp>
      <p:pic>
        <p:nvPicPr>
          <p:cNvPr id="190466" name="Picture 6" descr="npo0000c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2202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0628" name="Text Box 4"/>
          <p:cNvSpPr txBox="1">
            <a:spLocks noChangeArrowheads="1"/>
          </p:cNvSpPr>
          <p:nvPr/>
        </p:nvSpPr>
        <p:spPr bwMode="auto">
          <a:xfrm>
            <a:off x="1676400" y="1524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الأول</a:t>
            </a:r>
            <a:endParaRPr lang="en-US" sz="3600" b="1" dirty="0">
              <a:solidFill>
                <a:srgbClr val="FFFFFF"/>
              </a:solidFill>
              <a:effectLst>
                <a:outerShdw blurRad="38100" dist="38100" dir="2700000" algn="tl">
                  <a:srgbClr val="000000"/>
                </a:outerShdw>
              </a:effectLst>
              <a:cs typeface="Arial" charset="0"/>
            </a:endParaRPr>
          </a:p>
        </p:txBody>
      </p:sp>
      <p:sp>
        <p:nvSpPr>
          <p:cNvPr id="2330629" name="Text Box 5"/>
          <p:cNvSpPr txBox="1">
            <a:spLocks noChangeArrowheads="1"/>
          </p:cNvSpPr>
          <p:nvPr/>
        </p:nvSpPr>
        <p:spPr bwMode="auto">
          <a:xfrm>
            <a:off x="4800600" y="1235075"/>
            <a:ext cx="43434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قال الله ليكن نور فكان نور و رأى الله النور أنه حسن و فصل الله بين النور و الظلمة (3-4)</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645248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180226" name="Picture 2" descr="pps cebarre 7"/>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677400" cy="789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4547" name="Rectangle 3"/>
          <p:cNvSpPr>
            <a:spLocks noGrp="1" noChangeArrowheads="1"/>
          </p:cNvSpPr>
          <p:nvPr>
            <p:ph type="title"/>
          </p:nvPr>
        </p:nvSpPr>
        <p:spPr>
          <a:xfrm>
            <a:off x="304800" y="609600"/>
            <a:ext cx="5715000" cy="38862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rPr>
              <a:t>إلهنا هو </a:t>
            </a:r>
            <a:r>
              <a:rPr lang="ar-JO" b="1" dirty="0">
                <a:solidFill>
                  <a:srgbClr val="FFFF00"/>
                </a:solidFill>
              </a:rPr>
              <a:t>الملك</a:t>
            </a:r>
            <a:r>
              <a:rPr lang="ar-JO" b="1" dirty="0">
                <a:solidFill>
                  <a:schemeClr val="bg1"/>
                </a:solidFill>
              </a:rPr>
              <a:t> الذي خلق كل شيء على عكس الأفكار التي صنعها الإنسان (تكوين 1).</a:t>
            </a:r>
            <a:endParaRPr lang="en-US" b="1" dirty="0">
              <a:solidFill>
                <a:schemeClr val="bg1"/>
              </a:solidFill>
              <a:cs typeface="+mj-cs"/>
            </a:endParaRPr>
          </a:p>
        </p:txBody>
      </p:sp>
    </p:spTree>
    <p:extLst>
      <p:ext uri="{BB962C8B-B14F-4D97-AF65-F5344CB8AC3E}">
        <p14:creationId xmlns:p14="http://schemas.microsoft.com/office/powerpoint/2010/main" val="3220207706"/>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defRPr/>
            </a:pPr>
            <a:endParaRPr lang="en-US" b="1">
              <a:solidFill>
                <a:srgbClr val="000000"/>
              </a:solidFill>
              <a:effectLst>
                <a:glow rad="101600">
                  <a:schemeClr val="tx1">
                    <a:alpha val="91000"/>
                  </a:schemeClr>
                </a:glow>
              </a:effectLst>
              <a:cs typeface="Arial"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08112" y="1508125"/>
            <a:ext cx="373526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a:ea typeface="ＭＳ Ｐゴシック" pitchFamily="-112" charset="-128"/>
                <a:cs typeface="Arial"/>
              </a:rPr>
              <a:t>اليوم الأول : </a:t>
            </a:r>
            <a:r>
              <a:rPr lang="ar-JO" sz="4000" b="1" dirty="0">
                <a:solidFill>
                  <a:schemeClr val="bg1"/>
                </a:solidFill>
                <a:effectLst>
                  <a:glow rad="101600">
                    <a:schemeClr val="tx1">
                      <a:alpha val="91000"/>
                    </a:schemeClr>
                  </a:glow>
                </a:effectLst>
                <a:latin typeface="Arial"/>
                <a:ea typeface="ＭＳ Ｐゴシック" pitchFamily="-112" charset="-128"/>
                <a:cs typeface="Arial"/>
              </a:rPr>
              <a:t>نور</a:t>
            </a:r>
            <a:endParaRPr lang="en-US" sz="4000" b="1" dirty="0">
              <a:solidFill>
                <a:schemeClr val="bg1"/>
              </a:solidFill>
              <a:effectLst>
                <a:glow rad="101600">
                  <a:schemeClr val="tx1">
                    <a:alpha val="91000"/>
                  </a:schemeClr>
                </a:glow>
              </a:effectLst>
              <a:latin typeface="Arial"/>
              <a:ea typeface="ＭＳ Ｐゴシック" pitchFamily="-112" charset="-128"/>
              <a:cs typeface="Arial"/>
            </a:endParaRPr>
          </a:p>
        </p:txBody>
      </p:sp>
      <p:sp>
        <p:nvSpPr>
          <p:cNvPr id="1861637" name="Text Box 5"/>
          <p:cNvSpPr txBox="1">
            <a:spLocks noChangeArrowheads="1"/>
          </p:cNvSpPr>
          <p:nvPr/>
        </p:nvSpPr>
        <p:spPr bwMode="auto">
          <a:xfrm>
            <a:off x="408112" y="2879725"/>
            <a:ext cx="380669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a:ea typeface="ＭＳ Ｐゴシック" pitchFamily="-112" charset="-128"/>
                <a:cs typeface="Arial"/>
              </a:rPr>
              <a:t>اليوم الثاني : </a:t>
            </a:r>
            <a:r>
              <a:rPr lang="ar-JO" sz="4000" b="1" dirty="0">
                <a:solidFill>
                  <a:schemeClr val="bg1"/>
                </a:solidFill>
                <a:effectLst>
                  <a:glow rad="101600">
                    <a:schemeClr val="tx1">
                      <a:alpha val="91000"/>
                    </a:schemeClr>
                  </a:glow>
                </a:effectLst>
                <a:latin typeface="Arial"/>
                <a:ea typeface="ＭＳ Ｐゴシック" pitchFamily="-112" charset="-128"/>
                <a:cs typeface="Arial"/>
              </a:rPr>
              <a:t>فصل الماء و الجلد</a:t>
            </a:r>
            <a:endParaRPr lang="en-US" sz="4000" b="1" dirty="0">
              <a:solidFill>
                <a:schemeClr val="bg1"/>
              </a:solidFill>
              <a:effectLst>
                <a:glow rad="101600">
                  <a:schemeClr val="tx1">
                    <a:alpha val="91000"/>
                  </a:schemeClr>
                </a:glow>
              </a:effectLst>
              <a:latin typeface="Arial"/>
              <a:ea typeface="ＭＳ Ｐゴシック" pitchFamily="-112" charset="-128"/>
              <a:cs typeface="Arial"/>
            </a:endParaRPr>
          </a:p>
        </p:txBody>
      </p:sp>
      <p:sp>
        <p:nvSpPr>
          <p:cNvPr id="1861638" name="Text Box 6"/>
          <p:cNvSpPr txBox="1">
            <a:spLocks noChangeArrowheads="1"/>
          </p:cNvSpPr>
          <p:nvPr/>
        </p:nvSpPr>
        <p:spPr bwMode="auto">
          <a:xfrm>
            <a:off x="408112" y="4708525"/>
            <a:ext cx="4038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algn="ctr" eaLnBrk="1" hangingPunct="1">
              <a:spcBef>
                <a:spcPct val="50000"/>
              </a:spcBef>
              <a:defRPr/>
            </a:pPr>
            <a:r>
              <a:rPr lang="ar-JO" sz="4000" b="1" dirty="0">
                <a:solidFill>
                  <a:srgbClr val="FFFF00"/>
                </a:solidFill>
                <a:effectLst>
                  <a:glow rad="101600">
                    <a:schemeClr val="tx1">
                      <a:alpha val="91000"/>
                    </a:schemeClr>
                  </a:glow>
                </a:effectLst>
                <a:latin typeface="Arial"/>
                <a:ea typeface="ＭＳ Ｐゴシック" pitchFamily="-112" charset="-128"/>
                <a:cs typeface="Arial"/>
              </a:rPr>
              <a:t>اليوم الثالث : </a:t>
            </a:r>
            <a:r>
              <a:rPr lang="ar-JO" sz="4000" b="1" dirty="0">
                <a:solidFill>
                  <a:schemeClr val="bg1"/>
                </a:solidFill>
                <a:effectLst>
                  <a:glow rad="101600">
                    <a:schemeClr val="tx1">
                      <a:alpha val="91000"/>
                    </a:schemeClr>
                  </a:glow>
                </a:effectLst>
                <a:latin typeface="Arial"/>
                <a:ea typeface="ＭＳ Ｐゴシック" pitchFamily="-112" charset="-128"/>
                <a:cs typeface="Arial"/>
              </a:rPr>
              <a:t>فصل اليابسة و المياه</a:t>
            </a:r>
            <a:endParaRPr lang="en-US" sz="4000" b="1" dirty="0">
              <a:solidFill>
                <a:schemeClr val="bg1"/>
              </a:solidFill>
              <a:effectLst>
                <a:glow rad="101600">
                  <a:schemeClr val="tx1">
                    <a:alpha val="91000"/>
                  </a:schemeClr>
                </a:glow>
              </a:effectLst>
              <a:latin typeface="Arial"/>
              <a:ea typeface="ＭＳ Ｐゴシック" pitchFamily="-112" charset="-128"/>
              <a:cs typeface="Arial"/>
            </a:endParaRPr>
          </a:p>
        </p:txBody>
      </p:sp>
      <p:sp>
        <p:nvSpPr>
          <p:cNvPr id="1861639" name="Text Box 7"/>
          <p:cNvSpPr txBox="1">
            <a:spLocks noChangeArrowheads="1"/>
          </p:cNvSpPr>
          <p:nvPr/>
        </p:nvSpPr>
        <p:spPr bwMode="auto">
          <a:xfrm>
            <a:off x="4446712" y="1219200"/>
            <a:ext cx="4648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a:ea typeface="ＭＳ Ｐゴシック" pitchFamily="-112" charset="-128"/>
                <a:cs typeface="Arial"/>
              </a:rPr>
              <a:t>اليوم الرابع : </a:t>
            </a:r>
            <a:r>
              <a:rPr lang="ar-JO" sz="4000" b="1" dirty="0">
                <a:solidFill>
                  <a:schemeClr val="bg1"/>
                </a:solidFill>
                <a:effectLst>
                  <a:glow rad="101600">
                    <a:schemeClr val="tx1">
                      <a:alpha val="91000"/>
                    </a:schemeClr>
                  </a:glow>
                </a:effectLst>
                <a:latin typeface="Arial"/>
                <a:ea typeface="ＭＳ Ｐゴシック" pitchFamily="-112" charset="-128"/>
                <a:cs typeface="Arial"/>
              </a:rPr>
              <a:t>ترتيب الشمس و القمر و النجوم</a:t>
            </a:r>
            <a:endParaRPr lang="en-US" sz="4000" b="1" dirty="0">
              <a:solidFill>
                <a:schemeClr val="bg1"/>
              </a:solidFill>
              <a:effectLst>
                <a:glow rad="101600">
                  <a:schemeClr val="tx1">
                    <a:alpha val="91000"/>
                  </a:schemeClr>
                </a:glow>
              </a:effectLst>
              <a:latin typeface="Arial"/>
              <a:ea typeface="ＭＳ Ｐゴシック" pitchFamily="-112" charset="-128"/>
              <a:cs typeface="Arial"/>
            </a:endParaRPr>
          </a:p>
        </p:txBody>
      </p:sp>
      <p:sp>
        <p:nvSpPr>
          <p:cNvPr id="1861640" name="Text Box 8"/>
          <p:cNvSpPr txBox="1">
            <a:spLocks noChangeArrowheads="1"/>
          </p:cNvSpPr>
          <p:nvPr/>
        </p:nvSpPr>
        <p:spPr bwMode="auto">
          <a:xfrm>
            <a:off x="4446712" y="28797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a:ea typeface="ＭＳ Ｐゴシック" pitchFamily="-112" charset="-128"/>
                <a:cs typeface="Arial"/>
              </a:rPr>
              <a:t>اليوم الخامس : </a:t>
            </a:r>
            <a:r>
              <a:rPr lang="ar-JO" sz="4000" b="1" dirty="0">
                <a:solidFill>
                  <a:schemeClr val="bg1"/>
                </a:solidFill>
                <a:effectLst>
                  <a:glow rad="101600">
                    <a:schemeClr val="tx1">
                      <a:alpha val="91000"/>
                    </a:schemeClr>
                  </a:glow>
                </a:effectLst>
                <a:latin typeface="Arial"/>
                <a:ea typeface="ＭＳ Ｐゴシック" pitchFamily="-112" charset="-128"/>
                <a:cs typeface="Arial"/>
              </a:rPr>
              <a:t>الأسماك و الطيور</a:t>
            </a:r>
            <a:endParaRPr lang="en-US" sz="4000" b="1" dirty="0">
              <a:solidFill>
                <a:schemeClr val="bg1"/>
              </a:solidFill>
              <a:effectLst>
                <a:glow rad="101600">
                  <a:schemeClr val="tx1">
                    <a:alpha val="91000"/>
                  </a:schemeClr>
                </a:glow>
              </a:effectLst>
              <a:latin typeface="Arial"/>
              <a:ea typeface="ＭＳ Ｐゴシック" pitchFamily="-112" charset="-128"/>
              <a:cs typeface="Arial"/>
            </a:endParaRPr>
          </a:p>
        </p:txBody>
      </p:sp>
      <p:sp>
        <p:nvSpPr>
          <p:cNvPr id="1861641" name="Text Box 9"/>
          <p:cNvSpPr txBox="1">
            <a:spLocks noChangeArrowheads="1"/>
          </p:cNvSpPr>
          <p:nvPr/>
        </p:nvSpPr>
        <p:spPr bwMode="auto">
          <a:xfrm>
            <a:off x="4446712" y="47085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a:ea typeface="ＭＳ Ｐゴシック" pitchFamily="-112" charset="-128"/>
                <a:cs typeface="Arial"/>
              </a:rPr>
              <a:t>اليوم السادس : </a:t>
            </a:r>
            <a:r>
              <a:rPr lang="ar-JO" sz="4000" b="1" dirty="0">
                <a:solidFill>
                  <a:schemeClr val="bg1"/>
                </a:solidFill>
                <a:effectLst>
                  <a:glow rad="101600">
                    <a:schemeClr val="tx1">
                      <a:alpha val="91000"/>
                    </a:schemeClr>
                  </a:glow>
                </a:effectLst>
                <a:latin typeface="Arial"/>
                <a:ea typeface="ＭＳ Ｐゴシック" pitchFamily="-112" charset="-128"/>
                <a:cs typeface="Arial"/>
              </a:rPr>
              <a:t>الحيوانات و الإنسان</a:t>
            </a:r>
            <a:endParaRPr lang="en-US" sz="4000" b="1" dirty="0">
              <a:solidFill>
                <a:schemeClr val="bg1"/>
              </a:solidFill>
              <a:effectLst>
                <a:glow rad="101600">
                  <a:schemeClr val="tx1">
                    <a:alpha val="91000"/>
                  </a:schemeClr>
                </a:glow>
              </a:effectLst>
              <a:latin typeface="Arial"/>
              <a:ea typeface="ＭＳ Ｐゴシック" pitchFamily="-112" charset="-128"/>
              <a:cs typeface="Arial"/>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2800" b="1" i="1" dirty="0">
                <a:solidFill>
                  <a:srgbClr val="FFFFFF"/>
                </a:solidFill>
                <a:effectLst>
                  <a:glow rad="101600">
                    <a:schemeClr val="tx1">
                      <a:alpha val="91000"/>
                    </a:schemeClr>
                  </a:glow>
                </a:effectLst>
                <a:latin typeface="Arial"/>
                <a:ea typeface="ＭＳ Ｐゴシック" pitchFamily="-112" charset="-128"/>
                <a:cs typeface="Arial"/>
              </a:rPr>
              <a:t>تكوين 1 : 3 - 31</a:t>
            </a:r>
            <a:endParaRPr lang="en-US" sz="2800" b="1" i="1" dirty="0">
              <a:solidFill>
                <a:srgbClr val="FFFFFF"/>
              </a:solidFill>
              <a:effectLst>
                <a:glow rad="101600">
                  <a:schemeClr val="tx1">
                    <a:alpha val="91000"/>
                  </a:schemeClr>
                </a:glow>
              </a:effectLst>
              <a:latin typeface="Arial"/>
              <a:ea typeface="ＭＳ Ｐゴシック" pitchFamily="-112" charset="-128"/>
              <a:cs typeface="Arial"/>
            </a:endParaRPr>
          </a:p>
        </p:txBody>
      </p:sp>
      <p:sp>
        <p:nvSpPr>
          <p:cNvPr id="182282" name="Rectangle 11"/>
          <p:cNvSpPr>
            <a:spLocks noChangeArrowheads="1"/>
          </p:cNvSpPr>
          <p:nvPr/>
        </p:nvSpPr>
        <p:spPr bwMode="auto">
          <a:xfrm>
            <a:off x="207963" y="1219200"/>
            <a:ext cx="8778875"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defRPr/>
            </a:pPr>
            <a:endParaRPr lang="en-US" b="1">
              <a:solidFill>
                <a:srgbClr val="FFFFFF"/>
              </a:solidFill>
              <a:effectLst>
                <a:glow rad="101600">
                  <a:schemeClr val="tx1">
                    <a:alpha val="91000"/>
                  </a:schemeClr>
                </a:glow>
              </a:effectLst>
              <a:cs typeface="Arial"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b="1">
              <a:effectLst>
                <a:glow rad="101600">
                  <a:schemeClr val="tx1">
                    <a:alpha val="91000"/>
                  </a:schemeClr>
                </a:glow>
              </a:effectLst>
            </a:endParaRPr>
          </a:p>
        </p:txBody>
      </p:sp>
      <p:sp>
        <p:nvSpPr>
          <p:cNvPr id="182284" name="Line 13"/>
          <p:cNvSpPr>
            <a:spLocks noChangeShapeType="1"/>
          </p:cNvSpPr>
          <p:nvPr/>
        </p:nvSpPr>
        <p:spPr bwMode="auto">
          <a:xfrm>
            <a:off x="255588" y="2743200"/>
            <a:ext cx="8731250" cy="381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b="1">
              <a:effectLst>
                <a:glow rad="101600">
                  <a:schemeClr val="tx1">
                    <a:alpha val="91000"/>
                  </a:schemeClr>
                </a:glow>
              </a:effectLst>
            </a:endParaRPr>
          </a:p>
        </p:txBody>
      </p:sp>
      <p:sp>
        <p:nvSpPr>
          <p:cNvPr id="182285" name="Line 14"/>
          <p:cNvSpPr>
            <a:spLocks noChangeShapeType="1"/>
          </p:cNvSpPr>
          <p:nvPr/>
        </p:nvSpPr>
        <p:spPr bwMode="auto">
          <a:xfrm>
            <a:off x="179388" y="4419600"/>
            <a:ext cx="8807450" cy="17463"/>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b="1">
              <a:effectLst>
                <a:glow rad="101600">
                  <a:schemeClr val="tx1">
                    <a:alpha val="91000"/>
                  </a:schemeClr>
                </a:glow>
              </a:effectLst>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glow rad="101600">
                    <a:schemeClr val="tx1">
                      <a:alpha val="91000"/>
                    </a:schemeClr>
                  </a:glow>
                </a:effectLst>
                <a:cs typeface="Arial" charset="0"/>
              </a:rPr>
              <a:t>33</a:t>
            </a:r>
            <a:endParaRPr lang="en-US" b="1" dirty="0">
              <a:solidFill>
                <a:srgbClr val="FFFFFF"/>
              </a:solidFill>
              <a:effectLst>
                <a:glow rad="101600">
                  <a:schemeClr val="tx1">
                    <a:alpha val="91000"/>
                  </a:schemeClr>
                </a:glow>
              </a:effectLst>
              <a:cs typeface="Arial"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defRPr/>
            </a:pPr>
            <a:r>
              <a:rPr lang="ar-JO" sz="3600" b="1" kern="10" spc="-360" dirty="0">
                <a:ln w="12700">
                  <a:solidFill>
                    <a:srgbClr val="000099"/>
                  </a:solidFill>
                  <a:round/>
                  <a:headEnd/>
                  <a:tailEnd/>
                </a:ln>
                <a:solidFill>
                  <a:srgbClr val="33CCFF"/>
                </a:solidFill>
                <a:effectLst>
                  <a:glow rad="101600">
                    <a:schemeClr val="tx1">
                      <a:alpha val="91000"/>
                    </a:schemeClr>
                  </a:glow>
                  <a:outerShdw blurRad="63500" dist="125724" dir="18900000" algn="ctr" rotWithShape="0">
                    <a:srgbClr val="000099">
                      <a:alpha val="74997"/>
                    </a:srgbClr>
                  </a:outerShdw>
                </a:effectLst>
                <a:latin typeface="Arial"/>
                <a:ea typeface="Arial"/>
                <a:cs typeface="Arial"/>
              </a:rPr>
              <a:t>خربة</a:t>
            </a:r>
            <a:endParaRPr lang="en-US" sz="3600" b="1" kern="10" spc="-360" dirty="0">
              <a:ln w="12700">
                <a:solidFill>
                  <a:srgbClr val="000099"/>
                </a:solidFill>
                <a:round/>
                <a:headEnd/>
                <a:tailEnd/>
              </a:ln>
              <a:solidFill>
                <a:srgbClr val="33CCFF"/>
              </a:solidFill>
              <a:effectLst>
                <a:glow rad="101600">
                  <a:schemeClr val="tx1">
                    <a:alpha val="91000"/>
                  </a:schemeClr>
                </a:glow>
                <a:outerShdw blurRad="63500" dist="125724" dir="18900000" algn="ctr" rotWithShape="0">
                  <a:srgbClr val="000099">
                    <a:alpha val="74997"/>
                  </a:srgbClr>
                </a:outerShdw>
              </a:effectLst>
              <a:latin typeface="Arial"/>
              <a:ea typeface="Arial"/>
              <a:cs typeface="Arial"/>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defRPr/>
            </a:pPr>
            <a:r>
              <a:rPr lang="ar-JO" sz="3600" b="1" kern="10" dirty="0">
                <a:ln w="9525">
                  <a:solidFill>
                    <a:srgbClr val="CC99FF"/>
                  </a:solidFill>
                  <a:round/>
                  <a:headEnd/>
                  <a:tailEnd/>
                </a:ln>
                <a:gradFill rotWithShape="1">
                  <a:gsLst>
                    <a:gs pos="0">
                      <a:srgbClr val="6600CC"/>
                    </a:gs>
                    <a:gs pos="100000">
                      <a:srgbClr val="CC00CC"/>
                    </a:gs>
                  </a:gsLst>
                  <a:lin ang="5400000" scaled="1"/>
                </a:gradFill>
                <a:effectLst>
                  <a:glow rad="101600">
                    <a:schemeClr val="tx1">
                      <a:alpha val="91000"/>
                    </a:schemeClr>
                  </a:glow>
                  <a:outerShdw blurRad="63500" dist="53882" dir="2700000" algn="ctr" rotWithShape="0">
                    <a:srgbClr val="9999FF">
                      <a:alpha val="79999"/>
                    </a:srgbClr>
                  </a:outerShdw>
                </a:effectLst>
                <a:latin typeface="Arial"/>
                <a:ea typeface="Arial"/>
                <a:cs typeface="Arial"/>
              </a:rPr>
              <a:t>خالية</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glow rad="101600">
                  <a:schemeClr val="tx1">
                    <a:alpha val="91000"/>
                  </a:schemeClr>
                </a:glow>
                <a:outerShdw blurRad="63500" dist="53882" dir="2700000" algn="ctr" rotWithShape="0">
                  <a:srgbClr val="9999FF">
                    <a:alpha val="79999"/>
                  </a:srgbClr>
                </a:outerShdw>
              </a:effectLst>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defRPr/>
            </a:pPr>
            <a:r>
              <a:rPr lang="ar-JO" sz="3600" b="1" kern="10" dirty="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a:ea typeface="Arial"/>
                <a:cs typeface="Arial"/>
              </a:rPr>
              <a:t>تشكيل</a:t>
            </a:r>
            <a:endParaRPr lang="en-US" sz="3600" b="1" kern="10" dirty="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a:ea typeface="Arial"/>
              <a:cs typeface="Arial"/>
            </a:endParaRP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defRPr/>
            </a:pPr>
            <a:r>
              <a:rPr lang="ar-JO" sz="3600" b="1" kern="10" dirty="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a:ea typeface="Arial"/>
                <a:cs typeface="Arial"/>
              </a:rPr>
              <a:t>ملأ</a:t>
            </a:r>
            <a:endParaRPr lang="en-US" sz="3600" b="1" kern="10" dirty="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defRPr/>
            </a:pPr>
            <a:endParaRPr lang="en-US" b="1">
              <a:solidFill>
                <a:srgbClr val="000000"/>
              </a:solidFill>
              <a:effectLst>
                <a:glow rad="101600">
                  <a:schemeClr val="tx1">
                    <a:alpha val="91000"/>
                  </a:schemeClr>
                </a:glow>
              </a:effectLst>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defRPr/>
            </a:pPr>
            <a:endParaRPr lang="en-US" b="1">
              <a:solidFill>
                <a:srgbClr val="000000"/>
              </a:solidFill>
              <a:effectLst>
                <a:glow rad="101600">
                  <a:schemeClr val="tx1">
                    <a:alpha val="91000"/>
                  </a:schemeClr>
                </a:glow>
              </a:effectLst>
              <a:cs typeface="Arial"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eaLnBrk="1" hangingPunct="1">
              <a:defRPr/>
            </a:pPr>
            <a:r>
              <a:rPr lang="ar-JO" sz="5400" b="1" dirty="0">
                <a:solidFill>
                  <a:srgbClr val="FAFE1E"/>
                </a:solidFill>
                <a:effectLst>
                  <a:glow rad="101600">
                    <a:schemeClr val="tx1">
                      <a:alpha val="91000"/>
                    </a:schemeClr>
                  </a:glow>
                </a:effectLst>
                <a:latin typeface="Arial" charset="0"/>
                <a:ea typeface="ＭＳ Ｐゴシック" charset="0"/>
              </a:rPr>
              <a:t>أيام الخلق</a:t>
            </a:r>
            <a:endParaRPr lang="en-US" b="1" dirty="0">
              <a:effectLst>
                <a:glow rad="101600">
                  <a:schemeClr val="tx1">
                    <a:alpha val="91000"/>
                  </a:schemeClr>
                </a:glow>
              </a:effectLst>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52" grpId="0" animBg="1"/>
      <p:bldP spid="186165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ar-JO" altLang="zh-CN" sz="3600" b="1" dirty="0">
                <a:solidFill>
                  <a:schemeClr val="bg1"/>
                </a:solidFill>
                <a:effectLst>
                  <a:glow rad="165100">
                    <a:schemeClr val="tx1"/>
                  </a:glow>
                </a:effectLst>
                <a:latin typeface="Arial" charset="0"/>
                <a:ea typeface="ＭＳ Ｐゴシック" charset="0"/>
              </a:rPr>
              <a:t>الله : لقد خلقت فترة من 24 ساعة تتراوح بين النور و الظلمة على الأرض ...</a:t>
            </a:r>
            <a:endParaRPr lang="en-US" altLang="zh-CN" sz="36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الملاك : ما</a:t>
            </a:r>
            <a:r>
              <a:rPr kumimoji="0" lang="ar-JO" altLang="zh-CN" sz="3600" b="1" i="0" u="none" strike="noStrike" kern="1200" cap="none" spc="0" normalizeH="0" noProof="0" dirty="0">
                <a:ln>
                  <a:noFill/>
                </a:ln>
                <a:solidFill>
                  <a:srgbClr val="000000"/>
                </a:solidFill>
                <a:effectLst/>
                <a:uLnTx/>
                <a:uFillTx/>
                <a:latin typeface="Arial" charset="0"/>
                <a:ea typeface="ＭＳ Ｐゴシック" charset="0"/>
                <a:cs typeface="ＭＳ Ｐゴシック" charset="0"/>
              </a:rPr>
              <a:t> الذي</a:t>
            </a: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ستفعله الآن ؟</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الله : سأسميها يوماً </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85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66821" name="Text Box 5"/>
          <p:cNvSpPr txBox="1">
            <a:spLocks noChangeArrowheads="1"/>
          </p:cNvSpPr>
          <p:nvPr/>
        </p:nvSpPr>
        <p:spPr bwMode="auto">
          <a:xfrm>
            <a:off x="685800" y="2895600"/>
            <a:ext cx="8229600" cy="1077218"/>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i="1" dirty="0">
                <a:solidFill>
                  <a:srgbClr val="FFFFFF"/>
                </a:solidFill>
                <a:effectLst>
                  <a:outerShdw blurRad="38100" dist="38100" dir="2700000" algn="tl">
                    <a:srgbClr val="010199"/>
                  </a:outerShdw>
                </a:effectLst>
              </a:rPr>
              <a:t>بكلمة الرب صنعت السماوات و بنسمة فيه كل جنودها</a:t>
            </a:r>
          </a:p>
          <a:p>
            <a:pPr algn="r">
              <a:defRPr/>
            </a:pPr>
            <a:r>
              <a:rPr lang="ar-JO" sz="3200" b="1" i="1" dirty="0">
                <a:solidFill>
                  <a:srgbClr val="FFFFFF"/>
                </a:solidFill>
                <a:effectLst>
                  <a:outerShdw blurRad="38100" dist="38100" dir="2700000" algn="tl">
                    <a:srgbClr val="010199"/>
                  </a:outerShdw>
                </a:effectLst>
              </a:rPr>
              <a:t>(مز 33 : 6)</a:t>
            </a:r>
            <a:endParaRPr lang="en-US" sz="3200" b="1" i="1" dirty="0">
              <a:solidFill>
                <a:srgbClr val="FFFFFF"/>
              </a:solidFill>
              <a:effectLst>
                <a:outerShdw blurRad="38100" dist="38100" dir="2700000" algn="tl">
                  <a:srgbClr val="010199"/>
                </a:outerShdw>
              </a:effectLst>
            </a:endParaRPr>
          </a:p>
        </p:txBody>
      </p:sp>
      <p:sp>
        <p:nvSpPr>
          <p:cNvPr id="2466822" name="Text Box 6"/>
          <p:cNvSpPr txBox="1">
            <a:spLocks noChangeArrowheads="1"/>
          </p:cNvSpPr>
          <p:nvPr/>
        </p:nvSpPr>
        <p:spPr bwMode="auto">
          <a:xfrm>
            <a:off x="685800" y="4816475"/>
            <a:ext cx="7940675" cy="144655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dirty="0"/>
              <a:t>"لا يوجد بالتأكيد أي تفكير هنا في التأخير ، أو عملية التجربة والخطأ ، أو الإنجاز التدريجي خطوة بخطوة” </a:t>
            </a:r>
            <a:br>
              <a:rPr lang="en-US" altLang="ja-JP" sz="3200" b="1" i="1" dirty="0">
                <a:solidFill>
                  <a:srgbClr val="FFFFFF"/>
                </a:solidFill>
                <a:effectLst>
                  <a:outerShdw blurRad="38100" dist="38100" dir="2700000" algn="tl">
                    <a:srgbClr val="010199"/>
                  </a:outerShdw>
                </a:effectLst>
              </a:rPr>
            </a:br>
            <a:r>
              <a:rPr lang="en-US" altLang="ja-JP" b="1" dirty="0">
                <a:solidFill>
                  <a:srgbClr val="FFFFFF"/>
                </a:solidFill>
                <a:effectLst>
                  <a:outerShdw blurRad="38100" dist="38100" dir="2700000" algn="tl">
                    <a:srgbClr val="010199"/>
                  </a:outerShdw>
                </a:effectLst>
              </a:rPr>
              <a:t>– John Whitcomb, </a:t>
            </a:r>
            <a:r>
              <a:rPr lang="en-US" altLang="ja-JP" b="1" i="1" dirty="0">
                <a:solidFill>
                  <a:srgbClr val="FFFFFF"/>
                </a:solidFill>
                <a:effectLst>
                  <a:outerShdw blurRad="38100" dist="38100" dir="2700000" algn="tl">
                    <a:srgbClr val="010199"/>
                  </a:outerShdw>
                </a:effectLst>
              </a:rPr>
              <a:t>The Early Earth</a:t>
            </a:r>
            <a:r>
              <a:rPr lang="en-US" altLang="ja-JP" b="1" dirty="0">
                <a:solidFill>
                  <a:srgbClr val="FFFFFF"/>
                </a:solidFill>
                <a:effectLst>
                  <a:outerShdw blurRad="38100" dist="38100" dir="2700000" algn="tl">
                    <a:srgbClr val="010199"/>
                  </a:outerShdw>
                </a:effectLst>
              </a:rPr>
              <a:t>, 24</a:t>
            </a:r>
            <a:endParaRPr lang="en-US" b="1" dirty="0">
              <a:solidFill>
                <a:srgbClr val="FFFFFF"/>
              </a:solidFill>
              <a:effectLst>
                <a:outerShdw blurRad="38100" dist="38100" dir="2700000" algn="tl">
                  <a:srgbClr val="010199"/>
                </a:outerShdw>
              </a:effectLst>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a:t>
            </a:r>
            <a:endParaRPr lang="en-US" sz="4000" b="1" i="1" dirty="0">
              <a:solidFill>
                <a:srgbClr val="FFFFFF"/>
              </a:solidFill>
              <a:effectLst>
                <a:outerShdw blurRad="38100" dist="38100" dir="2700000" algn="tl">
                  <a:srgbClr val="010199"/>
                </a:outerShdw>
              </a:effectLst>
            </a:endParaRPr>
          </a:p>
        </p:txBody>
      </p:sp>
      <p:sp>
        <p:nvSpPr>
          <p:cNvPr id="7" name="Text Box 6"/>
          <p:cNvSpPr txBox="1">
            <a:spLocks noChangeArrowheads="1"/>
          </p:cNvSpPr>
          <p:nvPr/>
        </p:nvSpPr>
        <p:spPr bwMode="auto">
          <a:xfrm>
            <a:off x="8429625" y="0"/>
            <a:ext cx="731290"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ar-JO" b="1" dirty="0">
                <a:solidFill>
                  <a:srgbClr val="FFFFFF"/>
                </a:solidFill>
                <a:latin typeface="Arial"/>
                <a:ea typeface="ＭＳ Ｐゴシック" pitchFamily="-112" charset="-128"/>
                <a:cs typeface="Arial"/>
              </a:rPr>
              <a:t>70ب</a:t>
            </a:r>
            <a:endParaRPr lang="en-US" b="1" dirty="0">
              <a:solidFill>
                <a:srgbClr val="FFFFFF"/>
              </a:solidFill>
              <a:latin typeface="Arial"/>
              <a:ea typeface="ＭＳ Ｐゴシック" pitchFamily="-112" charset="-128"/>
              <a:cs typeface="Arial"/>
            </a:endParaRPr>
          </a:p>
        </p:txBody>
      </p:sp>
    </p:spTree>
    <p:extLst>
      <p:ext uri="{BB962C8B-B14F-4D97-AF65-F5344CB8AC3E}">
        <p14:creationId xmlns:p14="http://schemas.microsoft.com/office/powerpoint/2010/main" val="3327595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68869" name="Rectangle 5"/>
          <p:cNvSpPr>
            <a:spLocks noChangeArrowheads="1"/>
          </p:cNvSpPr>
          <p:nvPr/>
        </p:nvSpPr>
        <p:spPr bwMode="auto">
          <a:xfrm>
            <a:off x="76200" y="1752600"/>
            <a:ext cx="9067800" cy="17526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مساء و صباح</a:t>
            </a:r>
            <a:endParaRPr lang="en-US"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defRPr/>
            </a:pPr>
            <a:endParaRPr lang="en-US" sz="4000" b="1" i="1" dirty="0">
              <a:solidFill>
                <a:srgbClr val="FFFFFF"/>
              </a:solidFill>
              <a:effectLst>
                <a:outerShdw blurRad="38100" dist="38100" dir="2700000" algn="tl">
                  <a:srgbClr val="010199"/>
                </a:outerShdw>
              </a:effectLst>
            </a:endParaRPr>
          </a:p>
        </p:txBody>
      </p:sp>
      <p:sp>
        <p:nvSpPr>
          <p:cNvPr id="5" name="Text Box 6"/>
          <p:cNvSpPr txBox="1">
            <a:spLocks noChangeArrowheads="1"/>
          </p:cNvSpPr>
          <p:nvPr/>
        </p:nvSpPr>
        <p:spPr bwMode="auto">
          <a:xfrm>
            <a:off x="8429625" y="0"/>
            <a:ext cx="731290"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ar-JO" b="1" dirty="0">
                <a:solidFill>
                  <a:srgbClr val="FFFFFF"/>
                </a:solidFill>
                <a:latin typeface="Arial"/>
                <a:ea typeface="ＭＳ Ｐゴシック" pitchFamily="-112" charset="-128"/>
                <a:cs typeface="Arial"/>
              </a:rPr>
              <a:t>70ب</a:t>
            </a:r>
            <a:endParaRPr lang="en-US" b="1" dirty="0">
              <a:solidFill>
                <a:srgbClr val="FFFFFF"/>
              </a:solidFill>
              <a:latin typeface="Arial"/>
              <a:ea typeface="ＭＳ Ｐゴシック" pitchFamily="-112" charset="-128"/>
              <a:cs typeface="Arial"/>
            </a:endParaRPr>
          </a:p>
        </p:txBody>
      </p:sp>
    </p:spTree>
    <p:extLst>
      <p:ext uri="{BB962C8B-B14F-4D97-AF65-F5344CB8AC3E}">
        <p14:creationId xmlns:p14="http://schemas.microsoft.com/office/powerpoint/2010/main" val="2003913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88640"/>
            <a:ext cx="9144000" cy="1454410"/>
          </a:xfrm>
          <a:effectLst>
            <a:outerShdw blurRad="63500" dist="35921" dir="2700000" algn="ctr" rotWithShape="0">
              <a:schemeClr val="tx2">
                <a:alpha val="74998"/>
              </a:schemeClr>
            </a:outerShdw>
          </a:effectLst>
        </p:spPr>
        <p:txBody>
          <a:bodyPr/>
          <a:lstStyle/>
          <a:p>
            <a:pPr eaLnBrk="1" hangingPunct="1">
              <a:defRPr/>
            </a:pPr>
            <a:br>
              <a:rPr lang="en-US" sz="4000" b="1" dirty="0">
                <a:solidFill>
                  <a:schemeClr val="bg1"/>
                </a:solidFill>
                <a:ea typeface="ＭＳ Ｐゴシック" pitchFamily="-112" charset="-128"/>
              </a:rPr>
            </a:br>
            <a:r>
              <a:rPr lang="ar-JO" sz="4000" b="1" dirty="0">
                <a:solidFill>
                  <a:schemeClr val="bg1"/>
                </a:solidFill>
                <a:ea typeface="ＭＳ Ｐゴシック" pitchFamily="-112" charset="-128"/>
              </a:rPr>
              <a:t>دا 8 : 26 فقط (إلى جانب تك 1) تحتوي على الصباح و المساء – بشكل حرفي</a:t>
            </a:r>
            <a:endParaRPr lang="en-US" sz="4000" b="1" dirty="0">
              <a:solidFill>
                <a:schemeClr val="bg1"/>
              </a:solidFill>
              <a:ea typeface="ＭＳ Ｐゴシック" pitchFamily="-112" charset="-128"/>
            </a:endParaRP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ar-JO" sz="4000" b="1" dirty="0">
                <a:solidFill>
                  <a:srgbClr val="FFFFFF"/>
                </a:solidFill>
                <a:cs typeface="Arial" charset="0"/>
              </a:rPr>
              <a:t>فرؤيا </a:t>
            </a:r>
            <a:r>
              <a:rPr lang="ar-JO" sz="4000" b="1" dirty="0">
                <a:solidFill>
                  <a:srgbClr val="FFFF66"/>
                </a:solidFill>
                <a:cs typeface="Arial" charset="0"/>
              </a:rPr>
              <a:t>المساء و الصباح </a:t>
            </a:r>
            <a:r>
              <a:rPr lang="ar-JO" sz="4000" b="1" dirty="0">
                <a:solidFill>
                  <a:srgbClr val="FFFFFF"/>
                </a:solidFill>
                <a:cs typeface="Arial" charset="0"/>
              </a:rPr>
              <a:t>التي قيلت هي حق أما أنت فاكتم الرؤيا لأنها إلى أيام كثيرة</a:t>
            </a:r>
            <a:endParaRPr lang="en-US" sz="4000" b="1" dirty="0">
              <a:solidFill>
                <a:srgbClr val="000000"/>
              </a:solidFill>
              <a:cs typeface="Arial" charset="0"/>
            </a:endParaRPr>
          </a:p>
        </p:txBody>
      </p:sp>
    </p:spTree>
    <p:extLst>
      <p:ext uri="{BB962C8B-B14F-4D97-AF65-F5344CB8AC3E}">
        <p14:creationId xmlns:p14="http://schemas.microsoft.com/office/powerpoint/2010/main" val="3618296747"/>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72965" name="Rectangle 5"/>
          <p:cNvSpPr>
            <a:spLocks noChangeArrowheads="1"/>
          </p:cNvSpPr>
          <p:nvPr/>
        </p:nvSpPr>
        <p:spPr bwMode="auto">
          <a:xfrm>
            <a:off x="152400" y="1905000"/>
            <a:ext cx="8991600" cy="22860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i="1" dirty="0">
                <a:solidFill>
                  <a:srgbClr val="FFFFFF"/>
                </a:solidFill>
                <a:effectLst>
                  <a:outerShdw blurRad="38100" dist="38100" dir="2700000" algn="tl">
                    <a:srgbClr val="010199"/>
                  </a:outerShdw>
                </a:effectLst>
              </a:rPr>
              <a:t>* المساء و الصباح </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الصفة العددية (ثانياً ... )</a:t>
            </a:r>
            <a:endParaRPr lang="en-US" sz="4000" b="1" i="1" dirty="0">
              <a:solidFill>
                <a:srgbClr val="FFFFFF"/>
              </a:solidFill>
              <a:effectLst>
                <a:outerShdw blurRad="38100" dist="38100" dir="2700000" algn="tl">
                  <a:srgbClr val="010199"/>
                </a:outerShdw>
              </a:effectLst>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algn="r" eaLnBrk="1" hangingPunct="1">
              <a:spcBef>
                <a:spcPct val="20000"/>
              </a:spcBef>
              <a:buClr>
                <a:srgbClr val="FFFFCC"/>
              </a:buClr>
              <a:buSzPct val="75000"/>
              <a:buFont typeface="Wingdings" charset="0"/>
              <a:buNone/>
              <a:defRPr/>
            </a:pPr>
            <a:r>
              <a:rPr lang="ar-JO" altLang="ja-JP" sz="3600" b="1" i="1" dirty="0">
                <a:solidFill>
                  <a:srgbClr val="FFFFFF"/>
                </a:solidFill>
                <a:effectLst>
                  <a:outerShdw blurRad="38100" dist="38100" dir="2700000" algn="tl">
                    <a:srgbClr val="010199"/>
                  </a:outerShdw>
                </a:effectLst>
              </a:rPr>
              <a:t>بالعبرية عندما تأتي كلمة يوم متبوعة بصفة عددية فهي دائماً حرفية</a:t>
            </a:r>
            <a:endParaRPr lang="en-US" altLang="ja-JP" sz="3600" b="1" i="1" dirty="0">
              <a:solidFill>
                <a:srgbClr val="FFFFFF"/>
              </a:solidFill>
              <a:effectLst>
                <a:outerShdw blurRad="38100" dist="38100" dir="2700000" algn="tl">
                  <a:srgbClr val="010199"/>
                </a:outerShdw>
              </a:effectLst>
            </a:endParaRPr>
          </a:p>
        </p:txBody>
      </p:sp>
    </p:spTree>
    <p:extLst>
      <p:ext uri="{BB962C8B-B14F-4D97-AF65-F5344CB8AC3E}">
        <p14:creationId xmlns:p14="http://schemas.microsoft.com/office/powerpoint/2010/main" val="2992150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72967"/>
                                        </p:tgtEl>
                                        <p:attrNameLst>
                                          <p:attrName>style.visibility</p:attrName>
                                        </p:attrNameLst>
                                      </p:cBhvr>
                                      <p:to>
                                        <p:strVal val="visible"/>
                                      </p:to>
                                    </p:set>
                                    <p:animEffect transition="in" filter="wipe(down)">
                                      <p:cBhvr>
                                        <p:cTn id="7"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xfrm>
            <a:off x="0" y="609600"/>
            <a:ext cx="9144000" cy="1143000"/>
          </a:xfrm>
          <a:effectLst/>
        </p:spPr>
        <p:txBody>
          <a:bodyPr/>
          <a:lstStyle/>
          <a:p>
            <a:pPr eaLnBrk="1" hangingPunct="1">
              <a:defRPr/>
            </a:pPr>
            <a:r>
              <a:rPr lang="ar-JO" b="1" dirty="0">
                <a:solidFill>
                  <a:schemeClr val="bg1"/>
                </a:solidFill>
                <a:effectLst>
                  <a:glow rad="228600">
                    <a:schemeClr val="tx1">
                      <a:alpha val="99000"/>
                    </a:schemeClr>
                  </a:glow>
                </a:effectLst>
                <a:ea typeface="ＭＳ Ｐゴシック" charset="0"/>
              </a:rPr>
              <a:t>عدد 7 : 12</a:t>
            </a:r>
            <a:endParaRPr lang="en-US" b="1" dirty="0">
              <a:effectLst>
                <a:glow rad="228600">
                  <a:schemeClr val="tx1">
                    <a:alpha val="99000"/>
                  </a:schemeClr>
                </a:glow>
              </a:effectLst>
              <a:ea typeface="ＭＳ Ｐゴシック" charset="0"/>
            </a:endParaRPr>
          </a:p>
        </p:txBody>
      </p:sp>
      <p:sp>
        <p:nvSpPr>
          <p:cNvPr id="2475012" name="Rectangle 4"/>
          <p:cNvSpPr>
            <a:spLocks noChangeArrowheads="1"/>
          </p:cNvSpPr>
          <p:nvPr/>
        </p:nvSpPr>
        <p:spPr bwMode="auto">
          <a:xfrm>
            <a:off x="76200" y="2362200"/>
            <a:ext cx="9144000" cy="1143000"/>
          </a:xfrm>
          <a:prstGeom prst="rect">
            <a:avLst/>
          </a:prstGeom>
          <a:noFill/>
          <a:ln w="9525">
            <a:noFill/>
            <a:miter lim="800000"/>
            <a:headEnd/>
            <a:tailEnd/>
          </a:ln>
          <a:effectLst/>
        </p:spPr>
        <p:txBody>
          <a:bodyPr anchor="ctr"/>
          <a:lstStyle/>
          <a:p>
            <a:pPr algn="ctr" eaLnBrk="1" hangingPunct="1">
              <a:defRPr/>
            </a:pPr>
            <a:r>
              <a:rPr lang="ar-JO" altLang="ja-JP" sz="4400" b="1" dirty="0">
                <a:solidFill>
                  <a:srgbClr val="FFFFFF"/>
                </a:solidFill>
                <a:effectLst>
                  <a:glow rad="228600">
                    <a:schemeClr val="tx1">
                      <a:alpha val="99000"/>
                    </a:schemeClr>
                  </a:glow>
                </a:effectLst>
                <a:latin typeface="Arial"/>
                <a:cs typeface="Arial"/>
              </a:rPr>
              <a:t>و الذي قرب قربانه في </a:t>
            </a:r>
            <a:r>
              <a:rPr lang="ar-JO" altLang="ja-JP" sz="4400" b="1" dirty="0">
                <a:solidFill>
                  <a:srgbClr val="FFFF00"/>
                </a:solidFill>
                <a:effectLst>
                  <a:glow rad="228600">
                    <a:schemeClr val="tx1">
                      <a:alpha val="99000"/>
                    </a:schemeClr>
                  </a:glow>
                </a:effectLst>
                <a:latin typeface="Arial"/>
                <a:cs typeface="Arial"/>
              </a:rPr>
              <a:t>اليوم الأول </a:t>
            </a:r>
            <a:r>
              <a:rPr lang="ar-JO" altLang="ja-JP" sz="4400" b="1" dirty="0">
                <a:solidFill>
                  <a:srgbClr val="FFFFFF"/>
                </a:solidFill>
                <a:effectLst>
                  <a:glow rad="228600">
                    <a:schemeClr val="tx1">
                      <a:alpha val="99000"/>
                    </a:schemeClr>
                  </a:glow>
                </a:effectLst>
                <a:latin typeface="Arial"/>
                <a:cs typeface="Arial"/>
              </a:rPr>
              <a:t>نحشون</a:t>
            </a:r>
            <a:endParaRPr lang="en-US" sz="4400" b="1" dirty="0">
              <a:solidFill>
                <a:srgbClr val="000000"/>
              </a:solidFill>
              <a:effectLst>
                <a:glow rad="228600">
                  <a:schemeClr val="tx1">
                    <a:alpha val="99000"/>
                  </a:schemeClr>
                </a:glow>
              </a:effectLst>
              <a:latin typeface="Arial"/>
              <a:cs typeface="Arial"/>
            </a:endParaRPr>
          </a:p>
        </p:txBody>
      </p:sp>
    </p:spTree>
    <p:extLst>
      <p:ext uri="{BB962C8B-B14F-4D97-AF65-F5344CB8AC3E}">
        <p14:creationId xmlns:p14="http://schemas.microsoft.com/office/powerpoint/2010/main" val="2273949239"/>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000000"/>
                </a:solidFill>
                <a:effectLst>
                  <a:outerShdw blurRad="38100" dist="38100" dir="2700000" algn="tl">
                    <a:srgbClr val="FFFFFF"/>
                  </a:outerShdw>
                </a:effectLst>
                <a:cs typeface="Arial" charset="0"/>
              </a:rPr>
              <a:t>خليقة الله ... اليوم الأول</a:t>
            </a:r>
            <a:endParaRPr lang="en-US" sz="3600" b="1" dirty="0">
              <a:solidFill>
                <a:srgbClr val="000000"/>
              </a:solidFill>
              <a:effectLst>
                <a:outerShdw blurRad="38100" dist="38100" dir="2700000" algn="tl">
                  <a:srgbClr val="FFFFFF"/>
                </a:outerShdw>
              </a:effectLst>
              <a:cs typeface="Arial" charset="0"/>
            </a:endParaRPr>
          </a:p>
        </p:txBody>
      </p:sp>
      <p:sp>
        <p:nvSpPr>
          <p:cNvPr id="2332677" name="Text Box 5"/>
          <p:cNvSpPr txBox="1">
            <a:spLocks noChangeArrowheads="1"/>
          </p:cNvSpPr>
          <p:nvPr/>
        </p:nvSpPr>
        <p:spPr bwMode="auto">
          <a:xfrm>
            <a:off x="4724400" y="2659063"/>
            <a:ext cx="44196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دعا الله النور نهاراً و الظلمة دعاها ليلاً و كان مساء و كان صباح </a:t>
            </a:r>
            <a:r>
              <a:rPr lang="ar-JO" sz="3600" b="1" dirty="0">
                <a:solidFill>
                  <a:srgbClr val="FFFF00"/>
                </a:solidFill>
                <a:effectLst>
                  <a:outerShdw blurRad="38100" dist="38100" dir="2700000" algn="tl">
                    <a:srgbClr val="000000"/>
                  </a:outerShdw>
                </a:effectLst>
                <a:cs typeface="Arial" charset="0"/>
              </a:rPr>
              <a:t>يوماً واحداً</a:t>
            </a:r>
            <a:r>
              <a:rPr lang="ar-JO" sz="3600" b="1" dirty="0">
                <a:solidFill>
                  <a:srgbClr val="FFFFFF"/>
                </a:solidFill>
                <a:effectLst>
                  <a:outerShdw blurRad="38100" dist="38100" dir="2700000" algn="tl">
                    <a:srgbClr val="000000"/>
                  </a:outerShdw>
                </a:effectLst>
                <a:cs typeface="Arial" charset="0"/>
              </a:rPr>
              <a:t> (تك 1 : 5)</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581065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i="1" dirty="0">
                <a:solidFill>
                  <a:srgbClr val="FFFFFF"/>
                </a:solidFill>
                <a:effectLst>
                  <a:outerShdw blurRad="38100" dist="38100" dir="2700000" algn="tl">
                    <a:srgbClr val="010199"/>
                  </a:outerShdw>
                </a:effectLst>
              </a:rPr>
              <a:t>* مساء و صباح</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i="1" dirty="0">
                <a:solidFill>
                  <a:srgbClr val="FFFFFF"/>
                </a:solidFill>
                <a:effectLst>
                  <a:outerShdw blurRad="38100" dist="38100" dir="2700000" algn="tl">
                    <a:srgbClr val="010199"/>
                  </a:outerShdw>
                </a:effectLst>
              </a:rPr>
              <a:t>* الصفة العددية (ثانياً ...)</a:t>
            </a:r>
            <a:endParaRPr lang="en-US"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نمط للعمل و الراحة</a:t>
            </a:r>
          </a:p>
        </p:txBody>
      </p:sp>
    </p:spTree>
    <p:extLst>
      <p:ext uri="{BB962C8B-B14F-4D97-AF65-F5344CB8AC3E}">
        <p14:creationId xmlns:p14="http://schemas.microsoft.com/office/powerpoint/2010/main" val="3175705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000000"/>
                </a:solidFill>
                <a:effectLst>
                  <a:outerShdw blurRad="38100" dist="38100" dir="2700000" algn="tl">
                    <a:srgbClr val="FFFFFF"/>
                  </a:outerShdw>
                </a:effectLst>
                <a:cs typeface="Arial" charset="0"/>
              </a:rPr>
              <a:t>خليقة الله ... اليوم الأول</a:t>
            </a:r>
            <a:endParaRPr lang="en-US" sz="3600" b="1" dirty="0">
              <a:solidFill>
                <a:srgbClr val="000000"/>
              </a:solidFill>
              <a:effectLst>
                <a:outerShdw blurRad="38100" dist="38100" dir="2700000" algn="tl">
                  <a:srgbClr val="FFFFFF"/>
                </a:outerShdw>
              </a:effectLst>
              <a:cs typeface="Arial" charset="0"/>
            </a:endParaRPr>
          </a:p>
        </p:txBody>
      </p:sp>
      <p:sp>
        <p:nvSpPr>
          <p:cNvPr id="2332677" name="Text Box 5"/>
          <p:cNvSpPr txBox="1">
            <a:spLocks noChangeArrowheads="1"/>
          </p:cNvSpPr>
          <p:nvPr/>
        </p:nvSpPr>
        <p:spPr bwMode="auto">
          <a:xfrm>
            <a:off x="4724400" y="2659063"/>
            <a:ext cx="44196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دعا الله النور نهاراً و الظلمة دعاها ليلاً و كان مساء و كان صباح </a:t>
            </a:r>
            <a:r>
              <a:rPr lang="ar-JO" sz="3600" b="1" dirty="0">
                <a:solidFill>
                  <a:srgbClr val="FFFF00"/>
                </a:solidFill>
                <a:effectLst>
                  <a:outerShdw blurRad="38100" dist="38100" dir="2700000" algn="tl">
                    <a:srgbClr val="000000"/>
                  </a:outerShdw>
                </a:effectLst>
                <a:cs typeface="Arial" charset="0"/>
              </a:rPr>
              <a:t>يوماً واحداً</a:t>
            </a:r>
            <a:r>
              <a:rPr lang="ar-JO" sz="3600" b="1" dirty="0">
                <a:solidFill>
                  <a:srgbClr val="FFFFFF"/>
                </a:solidFill>
                <a:effectLst>
                  <a:outerShdw blurRad="38100" dist="38100" dir="2700000" algn="tl">
                    <a:srgbClr val="000000"/>
                  </a:outerShdw>
                </a:effectLst>
                <a:cs typeface="Arial" charset="0"/>
              </a:rPr>
              <a:t> (5)</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6005639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4" y="44450"/>
            <a:ext cx="6985347" cy="1439863"/>
          </a:xfrm>
          <a:solidFill>
            <a:srgbClr val="3333CC"/>
          </a:solidFill>
        </p:spPr>
        <p:txBody>
          <a:bodyPr/>
          <a:lstStyle/>
          <a:p>
            <a:pPr eaLnBrk="1" hangingPunct="1">
              <a:defRPr/>
            </a:pPr>
            <a:r>
              <a:rPr lang="ar-JO"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لقد حصلنا على الأسبوع المكون من سبعة أيام من تكوين 1</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970836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0865" name="Rectangle 2"/>
          <p:cNvSpPr>
            <a:spLocks noGrp="1" noChangeArrowheads="1"/>
          </p:cNvSpPr>
          <p:nvPr>
            <p:ph type="title"/>
          </p:nvPr>
        </p:nvSpPr>
        <p:spPr>
          <a:xfrm>
            <a:off x="762000" y="152400"/>
            <a:ext cx="7772400" cy="930275"/>
          </a:xfrm>
        </p:spPr>
        <p:txBody>
          <a:bodyPr/>
          <a:lstStyle/>
          <a:p>
            <a:r>
              <a:rPr lang="ar-JO" altLang="zh-CN" sz="4000" b="1" i="1" dirty="0">
                <a:solidFill>
                  <a:schemeClr val="bg1"/>
                </a:solidFill>
                <a:latin typeface="Arial"/>
                <a:ea typeface="ＭＳ Ｐゴシック" charset="0"/>
                <a:cs typeface="Arial"/>
              </a:rPr>
              <a:t>متى يبدأ اليوم</a:t>
            </a:r>
            <a:endParaRPr lang="en-US" altLang="zh-CN" sz="4000" dirty="0">
              <a:latin typeface="Arial"/>
              <a:ea typeface="ＭＳ Ｐゴシック" charset="0"/>
              <a:cs typeface="Arial"/>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800" b="1" dirty="0">
                <a:solidFill>
                  <a:srgbClr val="FFFFFF"/>
                </a:solidFill>
                <a:latin typeface="Arial"/>
                <a:ea typeface="+mn-ea"/>
                <a:cs typeface="Arial"/>
              </a:rPr>
              <a:t>الرومان</a:t>
            </a:r>
            <a:endParaRPr lang="en-US" altLang="zh-CN" sz="2800" b="1" dirty="0">
              <a:solidFill>
                <a:srgbClr val="000000"/>
              </a:solidFill>
              <a:latin typeface="Arial"/>
              <a:ea typeface="+mn-ea"/>
              <a:cs typeface="Arial"/>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800" b="1" dirty="0">
                <a:solidFill>
                  <a:srgbClr val="FFFFFF"/>
                </a:solidFill>
                <a:latin typeface="Arial"/>
                <a:ea typeface="+mn-ea"/>
                <a:cs typeface="Arial"/>
              </a:rPr>
              <a:t>اليهودي</a:t>
            </a:r>
            <a:endParaRPr lang="en-US" altLang="zh-CN" sz="2800" b="1" dirty="0">
              <a:solidFill>
                <a:srgbClr val="000000"/>
              </a:solidFill>
              <a:latin typeface="Arial"/>
              <a:ea typeface="+mn-ea"/>
              <a:cs typeface="Arial"/>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FF"/>
                </a:solidFill>
                <a:latin typeface="Arial"/>
                <a:ea typeface="+mn-ea"/>
                <a:cs typeface="Arial"/>
              </a:rPr>
              <a:t>12 ص</a:t>
            </a:r>
            <a:endParaRPr lang="en-US" altLang="zh-CN" sz="1800" b="1" dirty="0">
              <a:solidFill>
                <a:srgbClr val="000000"/>
              </a:solidFill>
              <a:latin typeface="Arial"/>
              <a:ea typeface="+mn-ea"/>
              <a:cs typeface="Arial"/>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FF"/>
                </a:solidFill>
                <a:latin typeface="Arial"/>
                <a:ea typeface="+mn-ea"/>
                <a:cs typeface="Arial"/>
              </a:rPr>
              <a:t>6 ص</a:t>
            </a:r>
            <a:endParaRPr lang="en-US" altLang="zh-CN" sz="1800" b="1" dirty="0">
              <a:solidFill>
                <a:srgbClr val="000000"/>
              </a:solidFill>
              <a:latin typeface="Arial"/>
              <a:ea typeface="+mn-ea"/>
              <a:cs typeface="Arial"/>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FF"/>
                </a:solidFill>
                <a:latin typeface="Arial"/>
                <a:ea typeface="+mn-ea"/>
                <a:cs typeface="Arial"/>
              </a:rPr>
              <a:t>12 ظ</a:t>
            </a:r>
            <a:endParaRPr lang="en-US" altLang="zh-CN" sz="1800" b="1" dirty="0">
              <a:solidFill>
                <a:srgbClr val="000000"/>
              </a:solidFill>
              <a:latin typeface="Arial"/>
              <a:ea typeface="+mn-ea"/>
              <a:cs typeface="Arial"/>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FF"/>
                </a:solidFill>
                <a:latin typeface="Arial"/>
                <a:ea typeface="+mn-ea"/>
                <a:cs typeface="Arial"/>
              </a:rPr>
              <a:t>6 م</a:t>
            </a:r>
            <a:endParaRPr lang="en-US" altLang="zh-CN" sz="1800" b="1" dirty="0">
              <a:solidFill>
                <a:srgbClr val="000000"/>
              </a:solidFill>
              <a:latin typeface="Arial"/>
              <a:ea typeface="+mn-ea"/>
              <a:cs typeface="Arial"/>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a:ea typeface="+mn-ea"/>
                <a:cs typeface="Arial"/>
              </a:rPr>
              <a:t>12 ص</a:t>
            </a:r>
            <a:endParaRPr lang="en-US" altLang="zh-CN" sz="1800" b="1" dirty="0">
              <a:solidFill>
                <a:srgbClr val="FFFF00"/>
              </a:solidFill>
              <a:latin typeface="Arial"/>
              <a:ea typeface="+mn-ea"/>
              <a:cs typeface="Arial"/>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a:ea typeface="+mn-ea"/>
                <a:cs typeface="Arial"/>
              </a:rPr>
              <a:t>6 ص</a:t>
            </a:r>
            <a:endParaRPr lang="en-US" altLang="zh-CN" sz="1800" b="1" dirty="0">
              <a:solidFill>
                <a:srgbClr val="FFFF00"/>
              </a:solidFill>
              <a:latin typeface="Arial"/>
              <a:ea typeface="+mn-ea"/>
              <a:cs typeface="Arial"/>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a:ea typeface="+mn-ea"/>
                <a:cs typeface="Arial"/>
              </a:rPr>
              <a:t>12 ظ</a:t>
            </a:r>
            <a:endParaRPr lang="en-US" altLang="zh-CN" sz="1800" b="1" dirty="0">
              <a:solidFill>
                <a:srgbClr val="FFFF00"/>
              </a:solidFill>
              <a:latin typeface="Arial"/>
              <a:ea typeface="+mn-ea"/>
              <a:cs typeface="Arial"/>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a:ea typeface="+mn-ea"/>
                <a:cs typeface="Arial"/>
              </a:rPr>
              <a:t>6 م</a:t>
            </a:r>
            <a:endParaRPr lang="en-US" altLang="zh-CN" sz="1800" b="1" dirty="0">
              <a:solidFill>
                <a:srgbClr val="FFFF00"/>
              </a:solidFill>
              <a:latin typeface="Arial"/>
              <a:ea typeface="+mn-ea"/>
              <a:cs typeface="Arial"/>
            </a:endParaRP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a:cs typeface="Arial"/>
              </a:rPr>
              <a:t>اليوم الأول</a:t>
            </a:r>
            <a:endParaRPr lang="en-US" b="1" dirty="0">
              <a:solidFill>
                <a:srgbClr val="FFFFFF"/>
              </a:solidFill>
              <a:effectLst>
                <a:outerShdw blurRad="38100" dist="38100" dir="2700000" algn="tl">
                  <a:srgbClr val="000000"/>
                </a:outerShdw>
              </a:effectLst>
              <a:latin typeface="Arial"/>
              <a:cs typeface="Arial"/>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a:cs typeface="Arial"/>
              </a:rPr>
              <a:t>اليوم الأول</a:t>
            </a:r>
            <a:endParaRPr lang="en-US" b="1" dirty="0">
              <a:solidFill>
                <a:srgbClr val="FFFFFF"/>
              </a:solidFill>
              <a:effectLst>
                <a:outerShdw blurRad="38100" dist="38100" dir="2700000" algn="tl">
                  <a:srgbClr val="000000"/>
                </a:outerShdw>
              </a:effectLst>
              <a:latin typeface="Arial"/>
              <a:cs typeface="Arial"/>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a:cs typeface="Arial"/>
              </a:rPr>
              <a:t>اليوم الثاني</a:t>
            </a:r>
            <a:endParaRPr lang="en-US" b="1" dirty="0">
              <a:solidFill>
                <a:srgbClr val="FFFFFF"/>
              </a:solidFill>
              <a:effectLst>
                <a:outerShdw blurRad="38100" dist="38100" dir="2700000" algn="tl">
                  <a:srgbClr val="000000"/>
                </a:outerShdw>
              </a:effectLst>
              <a:latin typeface="Arial"/>
              <a:cs typeface="Arial"/>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a:cs typeface="Arial"/>
              </a:rPr>
              <a:t>اليوم الثاني</a:t>
            </a:r>
            <a:endParaRPr lang="en-US" b="1" dirty="0">
              <a:solidFill>
                <a:srgbClr val="FFFFFF"/>
              </a:solidFill>
              <a:effectLst>
                <a:outerShdw blurRad="38100" dist="38100" dir="2700000" algn="tl">
                  <a:srgbClr val="000000"/>
                </a:outerShdw>
              </a:effectLst>
              <a:latin typeface="Arial"/>
              <a:cs typeface="Arial"/>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a:ea typeface="+mn-ea"/>
                <a:cs typeface="Arial"/>
              </a:rPr>
              <a:t>6 م</a:t>
            </a:r>
            <a:endParaRPr lang="en-US" altLang="zh-CN" sz="1800" b="1" dirty="0">
              <a:solidFill>
                <a:srgbClr val="FFFF00"/>
              </a:solidFill>
              <a:latin typeface="Arial"/>
              <a:ea typeface="+mn-ea"/>
              <a:cs typeface="Arial"/>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a:ea typeface="+mn-ea"/>
                <a:cs typeface="Arial"/>
              </a:rPr>
              <a:t>كان مساء</a:t>
            </a:r>
            <a:endParaRPr lang="en-US" altLang="zh-CN" sz="2000" b="1" dirty="0">
              <a:solidFill>
                <a:srgbClr val="000000"/>
              </a:solidFill>
              <a:latin typeface="Arial"/>
              <a:ea typeface="+mn-ea"/>
              <a:cs typeface="Arial"/>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a:ea typeface="+mn-ea"/>
                <a:cs typeface="Arial"/>
              </a:rPr>
              <a:t>كان صباح</a:t>
            </a:r>
            <a:endParaRPr lang="en-US" altLang="zh-CN" sz="2000" b="1" dirty="0">
              <a:solidFill>
                <a:srgbClr val="000000"/>
              </a:solidFill>
              <a:latin typeface="Arial"/>
              <a:ea typeface="+mn-ea"/>
              <a:cs typeface="Arial"/>
            </a:endParaRPr>
          </a:p>
        </p:txBody>
      </p:sp>
      <p:sp>
        <p:nvSpPr>
          <p:cNvPr id="149525" name="Rectangle 21"/>
          <p:cNvSpPr>
            <a:spLocks noChangeArrowheads="1"/>
          </p:cNvSpPr>
          <p:nvPr/>
        </p:nvSpPr>
        <p:spPr bwMode="auto">
          <a:xfrm>
            <a:off x="2698834" y="5486400"/>
            <a:ext cx="1791662"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a:ea typeface="+mn-ea"/>
                <a:cs typeface="Arial"/>
              </a:rPr>
              <a:t>يوماً واحداً</a:t>
            </a:r>
            <a:endParaRPr lang="en-US" altLang="zh-CN" sz="2000" b="1" dirty="0">
              <a:solidFill>
                <a:srgbClr val="000000"/>
              </a:solidFill>
              <a:latin typeface="Arial"/>
              <a:ea typeface="+mn-ea"/>
              <a:cs typeface="Arial"/>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a:ea typeface="+mn-ea"/>
                <a:cs typeface="Arial"/>
              </a:rPr>
              <a:t>كان مساء</a:t>
            </a:r>
            <a:endParaRPr lang="en-US" altLang="zh-CN" sz="2000" b="1" dirty="0">
              <a:solidFill>
                <a:srgbClr val="000000"/>
              </a:solidFill>
              <a:latin typeface="Arial"/>
              <a:ea typeface="+mn-ea"/>
              <a:cs typeface="Arial"/>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a:ea typeface="+mn-ea"/>
                <a:cs typeface="Arial"/>
              </a:rPr>
              <a:t>كان صباح</a:t>
            </a:r>
            <a:endParaRPr lang="en-US" altLang="zh-CN" sz="2000" b="1" dirty="0">
              <a:solidFill>
                <a:srgbClr val="000000"/>
              </a:solidFill>
              <a:latin typeface="Arial"/>
              <a:ea typeface="+mn-ea"/>
              <a:cs typeface="Arial"/>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a:ea typeface="+mn-ea"/>
                <a:cs typeface="Arial"/>
              </a:rPr>
              <a:t>يوماً ثانياً</a:t>
            </a:r>
            <a:endParaRPr lang="en-US" altLang="zh-CN" sz="2000" b="1" dirty="0">
              <a:solidFill>
                <a:srgbClr val="000000"/>
              </a:solidFill>
              <a:latin typeface="Arial"/>
              <a:ea typeface="+mn-ea"/>
              <a:cs typeface="Arial"/>
            </a:endParaRPr>
          </a:p>
        </p:txBody>
      </p:sp>
      <p:pic>
        <p:nvPicPr>
          <p:cNvPr id="420887" name="Picture 26" descr="OnTime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0888" name="Picture 27" descr="makes_eat_ti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79853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الخلق اللحظي (مز 33 : 6)</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i="1" dirty="0">
                <a:solidFill>
                  <a:srgbClr val="FFFFFF"/>
                </a:solidFill>
                <a:effectLst>
                  <a:outerShdw blurRad="38100" dist="38100" dir="2700000" algn="tl">
                    <a:srgbClr val="010199"/>
                  </a:outerShdw>
                </a:effectLst>
              </a:rPr>
              <a:t>* مساء و صباح</a:t>
            </a:r>
            <a:endParaRPr lang="en-US" altLang="ja-JP"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i="1" dirty="0">
                <a:solidFill>
                  <a:srgbClr val="FFFFFF"/>
                </a:solidFill>
                <a:effectLst>
                  <a:outerShdw blurRad="38100" dist="38100" dir="2700000" algn="tl">
                    <a:srgbClr val="010199"/>
                  </a:outerShdw>
                </a:effectLst>
              </a:rPr>
              <a:t>* الصفة العددية (ثانياً ...)</a:t>
            </a:r>
            <a:endParaRPr lang="en-US" sz="4000" b="1" i="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نمط للعمل و الراحة</a:t>
            </a:r>
          </a:p>
          <a:p>
            <a:pPr marL="465138" indent="-465138" algn="r" eaLnBrk="1" hangingPunct="1">
              <a:spcBef>
                <a:spcPct val="20000"/>
              </a:spcBef>
              <a:buClr>
                <a:srgbClr val="FFFFCC"/>
              </a:buClr>
              <a:buSzPct val="75000"/>
              <a:defRPr/>
            </a:pPr>
            <a:r>
              <a:rPr lang="ar-JO" sz="4000" b="1" i="1" dirty="0">
                <a:solidFill>
                  <a:srgbClr val="FFFFFF"/>
                </a:solidFill>
                <a:effectLst>
                  <a:outerShdw blurRad="38100" dist="38100" dir="2700000" algn="tl">
                    <a:srgbClr val="010199"/>
                  </a:outerShdw>
                </a:effectLst>
              </a:rPr>
              <a:t>* الشمس و القمر غير موجودان حتى اليوم الرابع</a:t>
            </a:r>
            <a:endParaRPr lang="en-US"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defRPr/>
            </a:pPr>
            <a:endParaRPr lang="en-US" sz="4000" b="1" i="1" dirty="0">
              <a:solidFill>
                <a:srgbClr val="FFFFFF"/>
              </a:solidFill>
              <a:effectLst>
                <a:outerShdw blurRad="38100" dist="38100" dir="2700000" algn="tl">
                  <a:srgbClr val="010199"/>
                </a:outerShdw>
              </a:effectLst>
            </a:endParaRPr>
          </a:p>
        </p:txBody>
      </p:sp>
    </p:spTree>
    <p:extLst>
      <p:ext uri="{BB962C8B-B14F-4D97-AF65-F5344CB8AC3E}">
        <p14:creationId xmlns:p14="http://schemas.microsoft.com/office/powerpoint/2010/main" val="42124423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8" name="Rectangle 14"/>
          <p:cNvSpPr>
            <a:spLocks noChangeArrowheads="1"/>
          </p:cNvSpPr>
          <p:nvPr/>
        </p:nvSpPr>
        <p:spPr bwMode="auto">
          <a:xfrm>
            <a:off x="296862" y="2060575"/>
            <a:ext cx="8812213"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457200" eaLnBrk="1" fontAlgn="auto" hangingPunct="1">
              <a:spcBef>
                <a:spcPct val="20000"/>
              </a:spcBef>
              <a:spcAft>
                <a:spcPts val="0"/>
              </a:spcAft>
              <a:buSzPct val="95000"/>
              <a:buFont typeface="Monotype Sorts" charset="0"/>
              <a:buNone/>
            </a:pPr>
            <a:r>
              <a:rPr lang="ar-JO" altLang="zh-CN" sz="4000" b="1" dirty="0">
                <a:solidFill>
                  <a:srgbClr val="FFFFFF"/>
                </a:solidFill>
                <a:effectLst>
                  <a:glow rad="228600">
                    <a:prstClr val="black"/>
                  </a:glow>
                </a:effectLst>
                <a:latin typeface="Trebuchet MS" charset="0"/>
                <a:ea typeface="ヒラギノ角ゴ Pro W3" charset="0"/>
                <a:cs typeface="ヒラギノ角ゴ Pro W3" charset="0"/>
              </a:rPr>
              <a:t>لأن أموره غير المنظورة ترى منذ خلق العالم مدركة بالمصنوعات قدرته السرمدية و لاهوته حتى إنهم بلا عذر</a:t>
            </a:r>
            <a:endParaRPr lang="en-US" altLang="zh-CN" sz="4000" b="1" dirty="0">
              <a:solidFill>
                <a:srgbClr val="FFFFFF"/>
              </a:solidFill>
              <a:effectLst>
                <a:glow rad="228600">
                  <a:prstClr val="black"/>
                </a:glow>
              </a:effectLst>
              <a:latin typeface="Trebuchet MS" charset="0"/>
              <a:ea typeface="ヒラギノ角ゴ Pro W3" charset="0"/>
              <a:cs typeface="ヒラギノ角ゴ Pro W3" charset="0"/>
            </a:endParaRPr>
          </a:p>
        </p:txBody>
      </p:sp>
      <p:sp>
        <p:nvSpPr>
          <p:cNvPr id="88067" name="Rectangle 3"/>
          <p:cNvSpPr>
            <a:spLocks noGrp="1" noChangeArrowheads="1"/>
          </p:cNvSpPr>
          <p:nvPr>
            <p:ph type="title"/>
          </p:nvPr>
        </p:nvSpPr>
        <p:spPr>
          <a:xfrm>
            <a:off x="228600" y="0"/>
            <a:ext cx="4114800" cy="685800"/>
          </a:xfrm>
        </p:spPr>
        <p:txBody>
          <a:bodyPr>
            <a:normAutofit fontScale="90000"/>
          </a:bodyPr>
          <a:lstStyle/>
          <a:p>
            <a:pPr algn="l" eaLnBrk="1" hangingPunct="1">
              <a:defRPr/>
            </a:pPr>
            <a:r>
              <a:rPr lang="ar-JO" dirty="0">
                <a:solidFill>
                  <a:srgbClr val="FFFFFF"/>
                </a:solidFill>
              </a:rPr>
              <a:t>رومية 1 : 20</a:t>
            </a:r>
            <a:endParaRPr lang="en-US" dirty="0">
              <a:solidFill>
                <a:srgbClr val="FFFFFF"/>
              </a:solidFill>
            </a:endParaRPr>
          </a:p>
        </p:txBody>
      </p:sp>
      <p:sp>
        <p:nvSpPr>
          <p:cNvPr id="88069" name="Text Box 5"/>
          <p:cNvSpPr txBox="1">
            <a:spLocks noChangeArrowheads="1"/>
          </p:cNvSpPr>
          <p:nvPr/>
        </p:nvSpPr>
        <p:spPr bwMode="auto">
          <a:xfrm>
            <a:off x="34925" y="625475"/>
            <a:ext cx="3810000" cy="646331"/>
          </a:xfrm>
          <a:prstGeom prst="rect">
            <a:avLst/>
          </a:prstGeom>
          <a:noFill/>
          <a:ln w="9525">
            <a:noFill/>
            <a:miter lim="800000"/>
            <a:headEnd/>
            <a:tailEnd/>
          </a:ln>
          <a:effectLst/>
        </p:spPr>
        <p:txBody>
          <a:bodyPr>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منذ خلق العالم</a:t>
            </a:r>
            <a:endPar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sp>
        <p:nvSpPr>
          <p:cNvPr id="88070" name="Text Box 6"/>
          <p:cNvSpPr txBox="1">
            <a:spLocks noChangeArrowheads="1"/>
          </p:cNvSpPr>
          <p:nvPr/>
        </p:nvSpPr>
        <p:spPr bwMode="auto">
          <a:xfrm>
            <a:off x="3551238" y="620713"/>
            <a:ext cx="3181350" cy="646331"/>
          </a:xfrm>
          <a:prstGeom prst="rect">
            <a:avLst/>
          </a:prstGeom>
          <a:noFill/>
          <a:ln w="9525">
            <a:noFill/>
            <a:miter lim="800000"/>
            <a:headEnd/>
            <a:tailEnd/>
          </a:ln>
          <a:effectLst/>
        </p:spPr>
        <p:txBody>
          <a:bodyPr>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رأى الناس الله</a:t>
            </a:r>
            <a:endPar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grpSp>
        <p:nvGrpSpPr>
          <p:cNvPr id="2" name="Group 7"/>
          <p:cNvGrpSpPr>
            <a:grpSpLocks/>
          </p:cNvGrpSpPr>
          <p:nvPr/>
        </p:nvGrpSpPr>
        <p:grpSpPr bwMode="auto">
          <a:xfrm>
            <a:off x="1258888" y="1701800"/>
            <a:ext cx="4608512" cy="122237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424974" name="Line 9"/>
            <p:cNvSpPr>
              <a:spLocks noChangeShapeType="1"/>
            </p:cNvSpPr>
            <p:nvPr/>
          </p:nvSpPr>
          <p:spPr bwMode="auto">
            <a:xfrm flipH="1" flipV="1">
              <a:off x="1767" y="1602"/>
              <a:ext cx="297" cy="222"/>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pPr>
              <a:endParaRPr lang="en-US" sz="1800">
                <a:solidFill>
                  <a:prstClr val="black"/>
                </a:solidFill>
                <a:latin typeface="Calibri"/>
                <a:ea typeface="+mn-ea"/>
                <a:cs typeface="+mn-cs"/>
              </a:endParaRPr>
            </a:p>
          </p:txBody>
        </p:sp>
      </p:grpSp>
      <p:grpSp>
        <p:nvGrpSpPr>
          <p:cNvPr id="3" name="Group 10"/>
          <p:cNvGrpSpPr>
            <a:grpSpLocks/>
          </p:cNvGrpSpPr>
          <p:nvPr/>
        </p:nvGrpSpPr>
        <p:grpSpPr bwMode="auto">
          <a:xfrm flipH="1">
            <a:off x="250825" y="2060575"/>
            <a:ext cx="6410325" cy="2628900"/>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424972"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pPr>
              <a:endParaRPr lang="en-US" sz="1800">
                <a:solidFill>
                  <a:prstClr val="black"/>
                </a:solidFill>
                <a:latin typeface="Calibri"/>
                <a:ea typeface="+mn-ea"/>
                <a:cs typeface="+mn-cs"/>
              </a:endParaRPr>
            </a:p>
          </p:txBody>
        </p:sp>
      </p:grpSp>
      <p:sp>
        <p:nvSpPr>
          <p:cNvPr id="424969" name="Text Box 13"/>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ar-JO" altLang="zh-CN" b="1" dirty="0">
                <a:solidFill>
                  <a:srgbClr val="FFFFFF"/>
                </a:solidFill>
                <a:ea typeface="ヒラギノ角ゴ Pro W3" charset="0"/>
                <a:cs typeface="ヒラギノ角ゴ Pro W3" charset="0"/>
              </a:rPr>
              <a:t>161</a:t>
            </a:r>
            <a:endParaRPr lang="en-US" altLang="zh-CN" b="1" dirty="0">
              <a:solidFill>
                <a:srgbClr val="FFFFFF"/>
              </a:solidFill>
              <a:ea typeface="ヒラギノ角ゴ Pro W3" charset="0"/>
              <a:cs typeface="ヒラギノ角ゴ Pro W3" charset="0"/>
            </a:endParaRPr>
          </a:p>
        </p:txBody>
      </p:sp>
      <p:sp>
        <p:nvSpPr>
          <p:cNvPr id="15" name="Text Box 6"/>
          <p:cNvSpPr txBox="1">
            <a:spLocks noChangeArrowheads="1"/>
          </p:cNvSpPr>
          <p:nvPr/>
        </p:nvSpPr>
        <p:spPr bwMode="auto">
          <a:xfrm>
            <a:off x="6443663" y="620713"/>
            <a:ext cx="2665412" cy="1200329"/>
          </a:xfrm>
          <a:prstGeom prst="rect">
            <a:avLst/>
          </a:prstGeom>
          <a:noFill/>
          <a:ln w="9525">
            <a:noFill/>
            <a:miter lim="800000"/>
            <a:headEnd/>
            <a:tailEnd/>
          </a:ln>
          <a:effectLst/>
        </p:spPr>
        <p:txBody>
          <a:bodyPr>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أي 24 ساعة حرفية</a:t>
            </a:r>
            <a:endPar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spTree>
    <p:extLst>
      <p:ext uri="{BB962C8B-B14F-4D97-AF65-F5344CB8AC3E}">
        <p14:creationId xmlns:p14="http://schemas.microsoft.com/office/powerpoint/2010/main" val="1349228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build="p"/>
      <p:bldP spid="8806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p:txBody>
          <a:bodyPr/>
          <a:lstStyle/>
          <a:p>
            <a:r>
              <a:rPr lang="ar-JO" sz="4800" b="1" dirty="0"/>
              <a:t>من أين دخل الموت إلى العالم ؟</a:t>
            </a:r>
            <a:endParaRPr lang="en-US" sz="4800" b="1" dirty="0"/>
          </a:p>
        </p:txBody>
      </p:sp>
    </p:spTree>
    <p:extLst>
      <p:ext uri="{BB962C8B-B14F-4D97-AF65-F5344CB8AC3E}">
        <p14:creationId xmlns:p14="http://schemas.microsoft.com/office/powerpoint/2010/main" val="141611646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charset="0"/>
                <a:ea typeface="ＭＳ Ｐゴシック" charset="0"/>
              </a:rPr>
              <a:t>هل كان الموت موجوداً قبل الخطية ؟</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457200" eaLnBrk="1" hangingPunct="1"/>
            <a:r>
              <a:rPr lang="ar-JO" altLang="zh-CN" b="1" dirty="0">
                <a:solidFill>
                  <a:srgbClr val="FFFFFF"/>
                </a:solidFill>
                <a:latin typeface="Arial" charset="0"/>
              </a:rPr>
              <a:t>ماذا تعتقد ؟</a:t>
            </a:r>
            <a:endParaRPr lang="en-US" altLang="zh-CN" b="1" dirty="0">
              <a:solidFill>
                <a:srgbClr val="000000"/>
              </a:solidFill>
              <a:latin typeface="Arial"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ar-JO" sz="6000" b="1" dirty="0">
                  <a:solidFill>
                    <a:srgbClr val="000000"/>
                  </a:solidFill>
                  <a:latin typeface="Arial" pitchFamily="34" charset="0"/>
                  <a:ea typeface="ＭＳ Ｐゴシック" pitchFamily="34" charset="-128"/>
                  <a:cs typeface="+mn-cs"/>
                </a:rPr>
                <a:t>حسن</a:t>
              </a:r>
            </a:p>
            <a:p>
              <a:pPr algn="ctr"/>
              <a:r>
                <a:rPr lang="ar-JO" sz="6000" b="1" dirty="0">
                  <a:solidFill>
                    <a:srgbClr val="000000"/>
                  </a:solidFill>
                  <a:latin typeface="Arial" pitchFamily="34" charset="0"/>
                  <a:ea typeface="ＭＳ Ｐゴシック" pitchFamily="34" charset="-128"/>
                  <a:cs typeface="+mn-cs"/>
                </a:rPr>
                <a:t>جداً</a:t>
              </a:r>
              <a:endParaRPr lang="en-US" sz="6000" b="1" dirty="0">
                <a:solidFill>
                  <a:srgbClr val="000000"/>
                </a:solidFill>
                <a:latin typeface="Arial" pitchFamily="34" charset="0"/>
                <a:ea typeface="ＭＳ Ｐゴシック" pitchFamily="34" charset="-128"/>
                <a:cs typeface="+mn-cs"/>
              </a:endParaRP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457200" eaLnBrk="1" hangingPunct="1"/>
            <a:r>
              <a:rPr lang="ar-JO" altLang="zh-CN" sz="3600" b="1" dirty="0">
                <a:solidFill>
                  <a:srgbClr val="FFFFFF"/>
                </a:solidFill>
                <a:latin typeface="Arial" charset="0"/>
              </a:rPr>
              <a:t>ما معنى أن تكون الخليقة حسنة جداً إن كان الموت موجوداً حينها ؟</a:t>
            </a:r>
            <a:endParaRPr lang="en-US" altLang="zh-CN" sz="3600" b="1" dirty="0">
              <a:solidFill>
                <a:srgbClr val="FFFFFF"/>
              </a:solidFill>
              <a:latin typeface="Arial" charset="0"/>
            </a:endParaRPr>
          </a:p>
        </p:txBody>
      </p:sp>
    </p:spTree>
    <p:extLst>
      <p:ext uri="{BB962C8B-B14F-4D97-AF65-F5344CB8AC3E}">
        <p14:creationId xmlns:p14="http://schemas.microsoft.com/office/powerpoint/2010/main" val="315199776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EARTH"/>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9539" name="Text Box 3"/>
          <p:cNvSpPr txBox="1">
            <a:spLocks noChangeArrowheads="1"/>
          </p:cNvSpPr>
          <p:nvPr/>
        </p:nvSpPr>
        <p:spPr bwMode="auto">
          <a:xfrm>
            <a:off x="34925" y="3946525"/>
            <a:ext cx="2965439"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rgbClr val="000000">
                      <a:alpha val="75000"/>
                    </a:srgbClr>
                  </a:glow>
                </a:effectLst>
                <a:latin typeface="Arial"/>
                <a:cs typeface="Arial"/>
              </a:rPr>
              <a:t>ما قبل الخلق</a:t>
            </a:r>
            <a:endParaRPr lang="en-US" sz="3600" b="1" dirty="0">
              <a:solidFill>
                <a:srgbClr val="FFFFFF"/>
              </a:solidFill>
              <a:effectLst>
                <a:glow rad="228600">
                  <a:srgbClr val="000000">
                    <a:alpha val="75000"/>
                  </a:srgbClr>
                </a:glow>
              </a:effectLst>
              <a:latin typeface="Arial"/>
              <a:cs typeface="Arial"/>
            </a:endParaRPr>
          </a:p>
        </p:txBody>
      </p:sp>
      <p:sp>
        <p:nvSpPr>
          <p:cNvPr id="2369540" name="Text Box 4"/>
          <p:cNvSpPr txBox="1">
            <a:spLocks noChangeArrowheads="1"/>
          </p:cNvSpPr>
          <p:nvPr/>
        </p:nvSpPr>
        <p:spPr bwMode="auto">
          <a:xfrm>
            <a:off x="34925" y="5213350"/>
            <a:ext cx="2822563"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rgbClr val="000000">
                      <a:alpha val="75000"/>
                    </a:srgbClr>
                  </a:glow>
                </a:effectLst>
                <a:latin typeface="Arial"/>
                <a:cs typeface="Arial"/>
              </a:rPr>
              <a:t>مرحلتين</a:t>
            </a:r>
            <a:endParaRPr lang="en-US" sz="3600" b="1" dirty="0">
              <a:solidFill>
                <a:srgbClr val="FFFFFF"/>
              </a:solidFill>
              <a:effectLst>
                <a:glow rad="228600">
                  <a:srgbClr val="000000">
                    <a:alpha val="75000"/>
                  </a:srgbClr>
                </a:glow>
              </a:effectLst>
              <a:latin typeface="Arial"/>
              <a:cs typeface="Arial"/>
            </a:endParaRPr>
          </a:p>
        </p:txBody>
      </p:sp>
      <p:sp>
        <p:nvSpPr>
          <p:cNvPr id="2369541" name="Text Box 5"/>
          <p:cNvSpPr txBox="1">
            <a:spLocks noChangeArrowheads="1"/>
          </p:cNvSpPr>
          <p:nvPr/>
        </p:nvSpPr>
        <p:spPr bwMode="auto">
          <a:xfrm>
            <a:off x="34925" y="2066925"/>
            <a:ext cx="2895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4000" b="1" dirty="0">
                <a:solidFill>
                  <a:srgbClr val="FFFFFF"/>
                </a:solidFill>
                <a:effectLst>
                  <a:glow rad="228600">
                    <a:srgbClr val="000000">
                      <a:alpha val="75000"/>
                    </a:srgbClr>
                  </a:glow>
                </a:effectLst>
                <a:latin typeface="Arial"/>
                <a:cs typeface="Arial"/>
              </a:rPr>
              <a:t>يوم - حقبة</a:t>
            </a:r>
            <a:endParaRPr lang="en-US" sz="4000" b="1" dirty="0">
              <a:solidFill>
                <a:srgbClr val="FFFFFF"/>
              </a:solidFill>
              <a:effectLst>
                <a:glow rad="228600">
                  <a:srgbClr val="000000">
                    <a:alpha val="75000"/>
                  </a:srgbClr>
                </a:glow>
              </a:effectLst>
              <a:latin typeface="Arial"/>
              <a:cs typeface="Arial"/>
            </a:endParaRPr>
          </a:p>
        </p:txBody>
      </p:sp>
      <p:sp>
        <p:nvSpPr>
          <p:cNvPr id="2369542" name="Text Box 6"/>
          <p:cNvSpPr txBox="1">
            <a:spLocks noChangeArrowheads="1"/>
          </p:cNvSpPr>
          <p:nvPr/>
        </p:nvSpPr>
        <p:spPr bwMode="auto">
          <a:xfrm>
            <a:off x="34925" y="3071813"/>
            <a:ext cx="2894001"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rgbClr val="000000">
                      <a:alpha val="75000"/>
                    </a:srgbClr>
                  </a:glow>
                </a:effectLst>
                <a:latin typeface="Arial"/>
                <a:cs typeface="Arial"/>
              </a:rPr>
              <a:t>أدبي</a:t>
            </a:r>
            <a:endParaRPr lang="en-US" sz="3600" b="1" dirty="0">
              <a:solidFill>
                <a:srgbClr val="FFFFFF"/>
              </a:solidFill>
              <a:effectLst>
                <a:glow rad="228600">
                  <a:srgbClr val="000000">
                    <a:alpha val="75000"/>
                  </a:srgbClr>
                </a:glow>
              </a:effectLst>
              <a:latin typeface="Arial"/>
              <a:cs typeface="Arial"/>
            </a:endParaRPr>
          </a:p>
        </p:txBody>
      </p:sp>
      <p:sp>
        <p:nvSpPr>
          <p:cNvPr id="2369543" name="Text Box 7"/>
          <p:cNvSpPr txBox="1">
            <a:spLocks noChangeArrowheads="1"/>
          </p:cNvSpPr>
          <p:nvPr/>
        </p:nvSpPr>
        <p:spPr bwMode="auto">
          <a:xfrm>
            <a:off x="34925" y="1196975"/>
            <a:ext cx="2965439"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rgbClr val="000000">
                      <a:alpha val="75000"/>
                    </a:srgbClr>
                  </a:glow>
                </a:effectLst>
                <a:latin typeface="Arial"/>
                <a:cs typeface="Arial"/>
              </a:rPr>
              <a:t>يوم من 24 ساعة</a:t>
            </a:r>
            <a:endParaRPr lang="en-US" sz="3600" b="1" dirty="0">
              <a:solidFill>
                <a:srgbClr val="FFFFFF"/>
              </a:solidFill>
              <a:effectLst>
                <a:glow rad="228600">
                  <a:srgbClr val="000000">
                    <a:alpha val="75000"/>
                  </a:srgbClr>
                </a:glow>
              </a:effectLst>
              <a:latin typeface="Arial"/>
              <a:cs typeface="Arial"/>
            </a:endParaRPr>
          </a:p>
        </p:txBody>
      </p:sp>
      <p:sp>
        <p:nvSpPr>
          <p:cNvPr id="2369544" name="Text Box 8"/>
          <p:cNvSpPr txBox="1">
            <a:spLocks noChangeArrowheads="1"/>
          </p:cNvSpPr>
          <p:nvPr/>
        </p:nvSpPr>
        <p:spPr bwMode="auto">
          <a:xfrm>
            <a:off x="3168650" y="3946525"/>
            <a:ext cx="6019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290513" indent="-290513" algn="l">
              <a:spcBef>
                <a:spcPct val="0"/>
              </a:spcBef>
              <a:tabLst>
                <a:tab pos="3092450" algn="l"/>
              </a:tabLst>
              <a:defRPr sz="2400">
                <a:solidFill>
                  <a:schemeClr val="tx1"/>
                </a:solidFill>
                <a:latin typeface="Times New Roman" charset="0"/>
                <a:ea typeface="ＭＳ Ｐゴシック" charset="0"/>
              </a:defRPr>
            </a:lvl1pPr>
            <a:lvl2pPr marL="625475" algn="l">
              <a:spcBef>
                <a:spcPct val="0"/>
              </a:spcBef>
              <a:tabLst>
                <a:tab pos="3092450" algn="l"/>
              </a:tabLst>
              <a:defRPr sz="2400">
                <a:solidFill>
                  <a:schemeClr val="tx1"/>
                </a:solidFill>
                <a:latin typeface="Times New Roman" charset="0"/>
                <a:ea typeface="ＭＳ Ｐゴシック" charset="0"/>
              </a:defRPr>
            </a:lvl2pPr>
            <a:lvl3pPr algn="l">
              <a:spcBef>
                <a:spcPct val="0"/>
              </a:spcBef>
              <a:tabLst>
                <a:tab pos="3092450" algn="l"/>
              </a:tabLst>
              <a:defRPr sz="2400">
                <a:solidFill>
                  <a:schemeClr val="tx1"/>
                </a:solidFill>
                <a:latin typeface="Times New Roman" charset="0"/>
                <a:ea typeface="ＭＳ Ｐゴシック" charset="0"/>
              </a:defRPr>
            </a:lvl3pPr>
            <a:lvl4pPr algn="l">
              <a:spcBef>
                <a:spcPct val="0"/>
              </a:spcBef>
              <a:tabLst>
                <a:tab pos="3092450" algn="l"/>
              </a:tabLst>
              <a:defRPr sz="2400">
                <a:solidFill>
                  <a:schemeClr val="tx1"/>
                </a:solidFill>
                <a:latin typeface="Times New Roman" charset="0"/>
                <a:ea typeface="ＭＳ Ｐゴシック" charset="0"/>
              </a:defRPr>
            </a:lvl4pPr>
            <a:lvl5pPr algn="l">
              <a:spcBef>
                <a:spcPct val="0"/>
              </a:spcBef>
              <a:tabLst>
                <a:tab pos="3092450" algn="l"/>
              </a:tabLst>
              <a:defRPr sz="2400">
                <a:solidFill>
                  <a:schemeClr val="tx1"/>
                </a:solidFill>
                <a:latin typeface="Times New Roman" charset="0"/>
                <a:ea typeface="ＭＳ Ｐゴシック" charset="0"/>
              </a:defRPr>
            </a:lvl5pPr>
            <a:lvl6pPr fontAlgn="base">
              <a:spcBef>
                <a:spcPct val="0"/>
              </a:spcBef>
              <a:spcAft>
                <a:spcPct val="0"/>
              </a:spcAft>
              <a:tabLst>
                <a:tab pos="3092450" algn="l"/>
              </a:tabLst>
              <a:defRPr sz="2400">
                <a:solidFill>
                  <a:schemeClr val="tx1"/>
                </a:solidFill>
                <a:latin typeface="Times New Roman" charset="0"/>
                <a:ea typeface="ＭＳ Ｐゴシック" charset="0"/>
              </a:defRPr>
            </a:lvl6pPr>
            <a:lvl7pPr fontAlgn="base">
              <a:spcBef>
                <a:spcPct val="0"/>
              </a:spcBef>
              <a:spcAft>
                <a:spcPct val="0"/>
              </a:spcAft>
              <a:tabLst>
                <a:tab pos="3092450" algn="l"/>
              </a:tabLst>
              <a:defRPr sz="2400">
                <a:solidFill>
                  <a:schemeClr val="tx1"/>
                </a:solidFill>
                <a:latin typeface="Times New Roman" charset="0"/>
                <a:ea typeface="ＭＳ Ｐゴシック" charset="0"/>
              </a:defRPr>
            </a:lvl7pPr>
            <a:lvl8pPr fontAlgn="base">
              <a:spcBef>
                <a:spcPct val="0"/>
              </a:spcBef>
              <a:spcAft>
                <a:spcPct val="0"/>
              </a:spcAft>
              <a:tabLst>
                <a:tab pos="3092450" algn="l"/>
              </a:tabLst>
              <a:defRPr sz="2400">
                <a:solidFill>
                  <a:schemeClr val="tx1"/>
                </a:solidFill>
                <a:latin typeface="Times New Roman" charset="0"/>
                <a:ea typeface="ＭＳ Ｐゴシック" charset="0"/>
              </a:defRPr>
            </a:lvl8pPr>
            <a:lvl9pPr fontAlgn="base">
              <a:spcBef>
                <a:spcPct val="0"/>
              </a:spcBef>
              <a:spcAft>
                <a:spcPct val="0"/>
              </a:spcAft>
              <a:tabLst>
                <a:tab pos="3092450" algn="l"/>
              </a:tabLst>
              <a:defRPr sz="2400">
                <a:solidFill>
                  <a:schemeClr val="tx1"/>
                </a:solidFill>
                <a:latin typeface="Times New Roman" charset="0"/>
                <a:ea typeface="ＭＳ Ｐゴシック" charset="0"/>
              </a:defRPr>
            </a:lvl9pPr>
          </a:lstStyle>
          <a:p>
            <a:pPr eaLnBrk="1" hangingPunct="1">
              <a:spcBef>
                <a:spcPct val="50000"/>
              </a:spcBef>
              <a:defRPr/>
            </a:pPr>
            <a:r>
              <a:rPr lang="ar-JO" sz="3600" b="1" u="sng" dirty="0">
                <a:solidFill>
                  <a:srgbClr val="FFFF00"/>
                </a:solidFill>
                <a:effectLst>
                  <a:glow rad="228600">
                    <a:srgbClr val="000000">
                      <a:alpha val="75000"/>
                    </a:srgbClr>
                  </a:glow>
                </a:effectLst>
                <a:latin typeface="Arial"/>
                <a:cs typeface="Arial"/>
              </a:rPr>
              <a:t>الخلق</a:t>
            </a:r>
            <a:r>
              <a:rPr lang="en-US" sz="3600" b="1" u="sng" dirty="0">
                <a:solidFill>
                  <a:srgbClr val="FFFF00"/>
                </a:solidFill>
                <a:effectLst>
                  <a:glow rad="228600">
                    <a:srgbClr val="000000">
                      <a:alpha val="75000"/>
                    </a:srgbClr>
                  </a:glow>
                </a:effectLst>
                <a:latin typeface="Arial"/>
                <a:cs typeface="Arial"/>
              </a:rPr>
              <a:t>     |</a:t>
            </a:r>
            <a:r>
              <a:rPr lang="en-US" sz="3600" b="1" dirty="0">
                <a:solidFill>
                  <a:srgbClr val="FFFF00"/>
                </a:solidFill>
                <a:effectLst>
                  <a:glow rad="228600">
                    <a:srgbClr val="000000">
                      <a:alpha val="75000"/>
                    </a:srgbClr>
                  </a:glow>
                </a:effectLst>
                <a:latin typeface="Arial"/>
                <a:cs typeface="Arial"/>
              </a:rPr>
              <a:t>  </a:t>
            </a:r>
            <a:r>
              <a:rPr lang="ar-JO" b="1" dirty="0">
                <a:solidFill>
                  <a:srgbClr val="FFFF00"/>
                </a:solidFill>
                <a:effectLst>
                  <a:glow rad="228600">
                    <a:srgbClr val="000000">
                      <a:alpha val="75000"/>
                    </a:srgbClr>
                  </a:glow>
                </a:effectLst>
                <a:latin typeface="Arial"/>
                <a:cs typeface="Arial"/>
              </a:rPr>
              <a:t>فجوة</a:t>
            </a:r>
            <a:r>
              <a:rPr lang="en-US" b="1" dirty="0">
                <a:solidFill>
                  <a:srgbClr val="FFFF00"/>
                </a:solidFill>
                <a:effectLst>
                  <a:glow rad="228600">
                    <a:srgbClr val="000000">
                      <a:alpha val="75000"/>
                    </a:srgbClr>
                  </a:glow>
                </a:effectLst>
                <a:latin typeface="Arial"/>
                <a:cs typeface="Arial"/>
              </a:rPr>
              <a:t> </a:t>
            </a:r>
            <a:r>
              <a:rPr lang="en-US" sz="3600" b="1" dirty="0">
                <a:solidFill>
                  <a:srgbClr val="FFFF00"/>
                </a:solidFill>
                <a:effectLst>
                  <a:glow rad="228600">
                    <a:srgbClr val="000000">
                      <a:alpha val="75000"/>
                    </a:srgbClr>
                  </a:glow>
                </a:effectLst>
                <a:latin typeface="Arial"/>
                <a:cs typeface="Arial"/>
              </a:rPr>
              <a:t> | </a:t>
            </a:r>
            <a:r>
              <a:rPr lang="ar-JO" sz="3600" b="1" u="sng" dirty="0">
                <a:solidFill>
                  <a:srgbClr val="FFFF00"/>
                </a:solidFill>
                <a:effectLst>
                  <a:glow rad="228600">
                    <a:srgbClr val="000000">
                      <a:alpha val="75000"/>
                    </a:srgbClr>
                  </a:glow>
                </a:effectLst>
                <a:latin typeface="Arial"/>
                <a:cs typeface="Arial"/>
              </a:rPr>
              <a:t>إعادة الخلق</a:t>
            </a:r>
            <a:r>
              <a:rPr lang="ar-JO" sz="3600" b="1" dirty="0">
                <a:solidFill>
                  <a:srgbClr val="FFFF00"/>
                </a:solidFill>
                <a:effectLst>
                  <a:glow rad="228600">
                    <a:srgbClr val="000000">
                      <a:alpha val="75000"/>
                    </a:srgbClr>
                  </a:glow>
                </a:effectLst>
                <a:latin typeface="Arial"/>
                <a:cs typeface="Arial"/>
              </a:rPr>
              <a:t>        </a:t>
            </a:r>
            <a:br>
              <a:rPr lang="en-US" sz="3600" b="1" u="sng" dirty="0">
                <a:solidFill>
                  <a:srgbClr val="FFFF00"/>
                </a:solidFill>
                <a:effectLst>
                  <a:glow rad="228600">
                    <a:srgbClr val="000000">
                      <a:alpha val="75000"/>
                    </a:srgbClr>
                  </a:glow>
                </a:effectLst>
                <a:latin typeface="Arial"/>
                <a:cs typeface="Arial"/>
              </a:rPr>
            </a:br>
            <a:r>
              <a:rPr lang="en-US" sz="3600" b="1" dirty="0">
                <a:solidFill>
                  <a:srgbClr val="FFFF00"/>
                </a:solidFill>
                <a:effectLst>
                  <a:glow rad="228600">
                    <a:srgbClr val="000000">
                      <a:alpha val="75000"/>
                    </a:srgbClr>
                  </a:glow>
                </a:effectLst>
                <a:latin typeface="Arial"/>
                <a:cs typeface="Arial"/>
              </a:rPr>
              <a:t>1 : 1	</a:t>
            </a:r>
            <a:r>
              <a:rPr lang="ar-JO" sz="3600" b="1" dirty="0">
                <a:solidFill>
                  <a:srgbClr val="FFFF00"/>
                </a:solidFill>
                <a:effectLst>
                  <a:glow rad="228600">
                    <a:srgbClr val="000000">
                      <a:alpha val="75000"/>
                    </a:srgbClr>
                  </a:glow>
                </a:effectLst>
                <a:latin typeface="Arial"/>
                <a:cs typeface="Arial"/>
              </a:rPr>
              <a:t>1 : 2 – 2 : 3</a:t>
            </a:r>
            <a:endParaRPr lang="en-US" sz="3600" b="1" dirty="0">
              <a:solidFill>
                <a:srgbClr val="FFFF00"/>
              </a:solidFill>
              <a:effectLst>
                <a:glow rad="228600">
                  <a:srgbClr val="000000">
                    <a:alpha val="75000"/>
                  </a:srgbClr>
                </a:glow>
              </a:effectLst>
              <a:latin typeface="Arial"/>
              <a:cs typeface="Arial"/>
            </a:endParaRPr>
          </a:p>
        </p:txBody>
      </p:sp>
      <p:sp>
        <p:nvSpPr>
          <p:cNvPr id="2369545" name="Text Box 9"/>
          <p:cNvSpPr txBox="1">
            <a:spLocks noChangeArrowheads="1"/>
          </p:cNvSpPr>
          <p:nvPr/>
        </p:nvSpPr>
        <p:spPr bwMode="auto">
          <a:xfrm>
            <a:off x="3168650" y="5213350"/>
            <a:ext cx="58547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JO" sz="3600" b="1" u="sng" dirty="0">
                <a:solidFill>
                  <a:srgbClr val="FFFF00"/>
                </a:solidFill>
                <a:effectLst>
                  <a:glow rad="228600">
                    <a:srgbClr val="000000">
                      <a:alpha val="75000"/>
                    </a:srgbClr>
                  </a:glow>
                </a:effectLst>
                <a:latin typeface="Arial"/>
                <a:cs typeface="Arial"/>
              </a:rPr>
              <a:t>      الخلق</a:t>
            </a:r>
            <a:r>
              <a:rPr lang="en-US" sz="3600" b="1" u="sng" dirty="0">
                <a:solidFill>
                  <a:srgbClr val="FFFF00"/>
                </a:solidFill>
                <a:effectLst>
                  <a:glow rad="228600">
                    <a:srgbClr val="000000">
                      <a:alpha val="75000"/>
                    </a:srgbClr>
                  </a:glow>
                </a:effectLst>
                <a:latin typeface="Arial"/>
                <a:cs typeface="Arial"/>
              </a:rPr>
              <a:t> |</a:t>
            </a:r>
            <a:r>
              <a:rPr lang="en-US" sz="3600" b="1" dirty="0">
                <a:solidFill>
                  <a:srgbClr val="FFFF00"/>
                </a:solidFill>
                <a:effectLst>
                  <a:glow rad="228600">
                    <a:srgbClr val="000000">
                      <a:alpha val="75000"/>
                    </a:srgbClr>
                  </a:glow>
                </a:effectLst>
                <a:latin typeface="Arial"/>
                <a:cs typeface="Arial"/>
              </a:rPr>
              <a:t> </a:t>
            </a:r>
            <a:r>
              <a:rPr lang="ar-JO" b="1" dirty="0">
                <a:solidFill>
                  <a:srgbClr val="FFFF00"/>
                </a:solidFill>
                <a:effectLst>
                  <a:glow rad="228600">
                    <a:srgbClr val="000000">
                      <a:alpha val="75000"/>
                    </a:srgbClr>
                  </a:glow>
                </a:effectLst>
                <a:latin typeface="Arial"/>
                <a:cs typeface="Arial"/>
              </a:rPr>
              <a:t>فجوة</a:t>
            </a:r>
            <a:r>
              <a:rPr lang="en-US" sz="3600" b="1" dirty="0">
                <a:solidFill>
                  <a:srgbClr val="FFFF00"/>
                </a:solidFill>
                <a:effectLst>
                  <a:glow rad="228600">
                    <a:srgbClr val="000000">
                      <a:alpha val="75000"/>
                    </a:srgbClr>
                  </a:glow>
                </a:effectLst>
                <a:latin typeface="Arial"/>
                <a:cs typeface="Arial"/>
              </a:rPr>
              <a:t> </a:t>
            </a:r>
            <a:r>
              <a:rPr lang="en-US" sz="3600" b="1" u="sng" dirty="0">
                <a:solidFill>
                  <a:srgbClr val="FFFF00"/>
                </a:solidFill>
                <a:effectLst>
                  <a:glow rad="228600">
                    <a:srgbClr val="000000">
                      <a:alpha val="75000"/>
                    </a:srgbClr>
                  </a:glow>
                </a:effectLst>
                <a:latin typeface="Arial"/>
                <a:cs typeface="Arial"/>
              </a:rPr>
              <a:t>| </a:t>
            </a:r>
            <a:r>
              <a:rPr lang="ar-JO" sz="3600" b="1" u="sng" dirty="0">
                <a:solidFill>
                  <a:srgbClr val="FFFF00"/>
                </a:solidFill>
                <a:effectLst>
                  <a:glow rad="228600">
                    <a:srgbClr val="000000">
                      <a:alpha val="75000"/>
                    </a:srgbClr>
                  </a:glow>
                </a:effectLst>
                <a:latin typeface="Arial"/>
                <a:cs typeface="Arial"/>
              </a:rPr>
              <a:t>الخلق     </a:t>
            </a:r>
            <a:r>
              <a:rPr lang="en-US" sz="3600" b="1" u="sng" dirty="0">
                <a:solidFill>
                  <a:srgbClr val="FFFF00"/>
                </a:solidFill>
                <a:effectLst>
                  <a:glow rad="228600">
                    <a:srgbClr val="000000">
                      <a:alpha val="75000"/>
                    </a:srgbClr>
                  </a:glow>
                </a:effectLst>
                <a:latin typeface="Arial"/>
                <a:cs typeface="Arial"/>
              </a:rPr>
              <a:t>  </a:t>
            </a:r>
            <a:r>
              <a:rPr lang="en-US" sz="3600" b="1" dirty="0">
                <a:solidFill>
                  <a:srgbClr val="FFFF00"/>
                </a:solidFill>
                <a:effectLst>
                  <a:glow rad="228600">
                    <a:srgbClr val="000000">
                      <a:alpha val="75000"/>
                    </a:srgbClr>
                  </a:glow>
                </a:effectLst>
                <a:latin typeface="Arial"/>
                <a:cs typeface="Arial"/>
              </a:rPr>
              <a:t>	   </a:t>
            </a:r>
          </a:p>
        </p:txBody>
      </p:sp>
      <p:sp>
        <p:nvSpPr>
          <p:cNvPr id="2369546" name="Text Box 10"/>
          <p:cNvSpPr txBox="1">
            <a:spLocks noChangeArrowheads="1"/>
          </p:cNvSpPr>
          <p:nvPr/>
        </p:nvSpPr>
        <p:spPr bwMode="auto">
          <a:xfrm>
            <a:off x="3203575" y="2141538"/>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3600" b="1" dirty="0">
                <a:solidFill>
                  <a:srgbClr val="FFFF00"/>
                </a:solidFill>
                <a:effectLst>
                  <a:glow rad="228600">
                    <a:srgbClr val="000000">
                      <a:alpha val="75000"/>
                    </a:srgbClr>
                  </a:glow>
                </a:effectLst>
                <a:latin typeface="Arial"/>
                <a:cs typeface="Arial"/>
              </a:rPr>
              <a:t>يوم واحد = فترة غير محددة</a:t>
            </a:r>
            <a:endParaRPr lang="en-US" sz="3600" b="1" dirty="0">
              <a:solidFill>
                <a:srgbClr val="FFFF00"/>
              </a:solidFill>
              <a:effectLst>
                <a:glow rad="228600">
                  <a:srgbClr val="000000">
                    <a:alpha val="75000"/>
                  </a:srgbClr>
                </a:glow>
              </a:effectLst>
              <a:latin typeface="Arial"/>
              <a:cs typeface="Arial"/>
            </a:endParaRPr>
          </a:p>
        </p:txBody>
      </p:sp>
      <p:sp>
        <p:nvSpPr>
          <p:cNvPr id="2369547" name="Text Box 11"/>
          <p:cNvSpPr txBox="1">
            <a:spLocks noChangeArrowheads="1"/>
          </p:cNvSpPr>
          <p:nvPr/>
        </p:nvSpPr>
        <p:spPr bwMode="auto">
          <a:xfrm>
            <a:off x="3203574" y="1241425"/>
            <a:ext cx="5940425"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00"/>
                </a:solidFill>
                <a:effectLst>
                  <a:glow rad="228600">
                    <a:srgbClr val="000000">
                      <a:alpha val="75000"/>
                    </a:srgbClr>
                  </a:glow>
                </a:effectLst>
                <a:latin typeface="Arial"/>
                <a:cs typeface="Arial"/>
              </a:rPr>
              <a:t>يوم واحد = 24 ساعة حرفية</a:t>
            </a:r>
            <a:endParaRPr lang="en-US" sz="3600" b="1" dirty="0">
              <a:solidFill>
                <a:srgbClr val="FFFF00"/>
              </a:solidFill>
              <a:effectLst>
                <a:glow rad="228600">
                  <a:srgbClr val="000000">
                    <a:alpha val="75000"/>
                  </a:srgbClr>
                </a:glow>
              </a:effectLst>
              <a:latin typeface="Arial"/>
              <a:cs typeface="Arial"/>
            </a:endParaRPr>
          </a:p>
        </p:txBody>
      </p:sp>
      <p:sp>
        <p:nvSpPr>
          <p:cNvPr id="2369548" name="Text Box 12"/>
          <p:cNvSpPr txBox="1">
            <a:spLocks noChangeArrowheads="1"/>
          </p:cNvSpPr>
          <p:nvPr/>
        </p:nvSpPr>
        <p:spPr bwMode="auto">
          <a:xfrm>
            <a:off x="3168650" y="3116263"/>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3600" b="1" dirty="0">
                <a:solidFill>
                  <a:srgbClr val="FFFF00"/>
                </a:solidFill>
                <a:effectLst>
                  <a:glow rad="228600">
                    <a:srgbClr val="000000">
                      <a:alpha val="75000"/>
                    </a:srgbClr>
                  </a:glow>
                </a:effectLst>
                <a:latin typeface="Arial"/>
                <a:cs typeface="Arial"/>
              </a:rPr>
              <a:t>7 ايام = رمزي</a:t>
            </a:r>
            <a:endParaRPr lang="en-US" sz="3600" b="1" dirty="0">
              <a:solidFill>
                <a:srgbClr val="FFFF00"/>
              </a:solidFill>
              <a:effectLst>
                <a:glow rad="228600">
                  <a:srgbClr val="000000">
                    <a:alpha val="75000"/>
                  </a:srgbClr>
                </a:glow>
              </a:effectLst>
              <a:latin typeface="Arial"/>
              <a:cs typeface="Arial"/>
            </a:endParaRPr>
          </a:p>
        </p:txBody>
      </p:sp>
      <p:sp>
        <p:nvSpPr>
          <p:cNvPr id="2369549" name="Text Box 13"/>
          <p:cNvSpPr txBox="1">
            <a:spLocks noChangeArrowheads="1"/>
          </p:cNvSpPr>
          <p:nvPr/>
        </p:nvSpPr>
        <p:spPr bwMode="auto">
          <a:xfrm>
            <a:off x="469265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eaLnBrk="1" hangingPunct="1">
              <a:spcBef>
                <a:spcPct val="50000"/>
              </a:spcBef>
              <a:defRPr/>
            </a:pPr>
            <a:r>
              <a:rPr lang="ar-JO" sz="3200" b="1" dirty="0">
                <a:solidFill>
                  <a:srgbClr val="FFFFFF"/>
                </a:solidFill>
                <a:effectLst>
                  <a:glow rad="228600">
                    <a:srgbClr val="000000">
                      <a:alpha val="75000"/>
                    </a:srgbClr>
                  </a:glow>
                </a:effectLst>
                <a:latin typeface="Arial"/>
                <a:cs typeface="Arial"/>
              </a:rPr>
              <a:t>تكوين 1</a:t>
            </a:r>
            <a:endParaRPr lang="en-US" sz="3200" b="1" dirty="0">
              <a:solidFill>
                <a:srgbClr val="FFFFFF"/>
              </a:solidFill>
              <a:effectLst>
                <a:glow rad="228600">
                  <a:srgbClr val="000000">
                    <a:alpha val="75000"/>
                  </a:srgbClr>
                </a:glow>
              </a:effectLst>
              <a:latin typeface="Arial"/>
              <a:cs typeface="Arial"/>
            </a:endParaRPr>
          </a:p>
        </p:txBody>
      </p:sp>
      <p:sp>
        <p:nvSpPr>
          <p:cNvPr id="2369550" name="Rectangle 14"/>
          <p:cNvSpPr>
            <a:spLocks noGrp="1" noChangeArrowheads="1"/>
          </p:cNvSpPr>
          <p:nvPr>
            <p:ph type="title" idx="4294967295"/>
          </p:nvPr>
        </p:nvSpPr>
        <p:spPr>
          <a:xfrm>
            <a:off x="1187450" y="76200"/>
            <a:ext cx="6553200" cy="914400"/>
          </a:xfrm>
        </p:spPr>
        <p:txBody>
          <a:bodyPr/>
          <a:lstStyle/>
          <a:p>
            <a:pPr eaLnBrk="1" hangingPunct="1">
              <a:defRPr/>
            </a:pPr>
            <a:r>
              <a:rPr lang="ar-JO" sz="5400" b="1" dirty="0">
                <a:solidFill>
                  <a:schemeClr val="bg1"/>
                </a:solidFill>
                <a:effectLst>
                  <a:glow rad="228600">
                    <a:schemeClr val="tx1">
                      <a:alpha val="75000"/>
                    </a:schemeClr>
                  </a:glow>
                </a:effectLst>
                <a:latin typeface="Arial"/>
                <a:cs typeface="Arial"/>
              </a:rPr>
              <a:t>نظريات الخلق</a:t>
            </a:r>
            <a:endParaRPr lang="en-US" dirty="0">
              <a:effectLst>
                <a:glow rad="228600">
                  <a:schemeClr val="tx1">
                    <a:alpha val="75000"/>
                  </a:schemeClr>
                </a:glow>
              </a:effectLst>
              <a:latin typeface="Arial"/>
              <a:cs typeface="Arial"/>
            </a:endParaRPr>
          </a:p>
        </p:txBody>
      </p:sp>
      <p:sp>
        <p:nvSpPr>
          <p:cNvPr id="262158" name="Text Box 15"/>
          <p:cNvSpPr txBox="1">
            <a:spLocks noChangeArrowheads="1"/>
          </p:cNvSpPr>
          <p:nvPr/>
        </p:nvSpPr>
        <p:spPr bwMode="auto">
          <a:xfrm>
            <a:off x="2428860" y="5759450"/>
            <a:ext cx="6284154" cy="6463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dirty="0">
                <a:solidFill>
                  <a:srgbClr val="FFFF00"/>
                </a:solidFill>
                <a:effectLst>
                  <a:glow rad="228600">
                    <a:srgbClr val="000000">
                      <a:alpha val="75000"/>
                    </a:srgbClr>
                  </a:glow>
                </a:effectLst>
                <a:cs typeface="Arial" charset="0"/>
              </a:rPr>
              <a:t>	</a:t>
            </a:r>
            <a:r>
              <a:rPr lang="ar-JO" sz="3600" b="1" dirty="0">
                <a:solidFill>
                  <a:srgbClr val="FFFF00"/>
                </a:solidFill>
                <a:effectLst>
                  <a:glow rad="228600">
                    <a:srgbClr val="000000">
                      <a:alpha val="75000"/>
                    </a:srgbClr>
                  </a:glow>
                </a:effectLst>
                <a:cs typeface="Arial" charset="0"/>
              </a:rPr>
              <a:t>1 : 1 – 2 : 3</a:t>
            </a:r>
            <a:r>
              <a:rPr lang="en-US" sz="3600" b="1" dirty="0">
                <a:solidFill>
                  <a:srgbClr val="FFFF00"/>
                </a:solidFill>
                <a:effectLst>
                  <a:glow rad="228600">
                    <a:srgbClr val="000000">
                      <a:alpha val="75000"/>
                    </a:srgbClr>
                  </a:glow>
                </a:effectLst>
                <a:cs typeface="Arial" charset="0"/>
              </a:rPr>
              <a:t>		  </a:t>
            </a:r>
            <a:r>
              <a:rPr lang="ar-JO" sz="3600" b="1" dirty="0">
                <a:solidFill>
                  <a:srgbClr val="FFFF00"/>
                </a:solidFill>
                <a:effectLst>
                  <a:glow rad="228600">
                    <a:srgbClr val="000000">
                      <a:alpha val="75000"/>
                    </a:srgbClr>
                  </a:glow>
                </a:effectLst>
                <a:cs typeface="Arial" charset="0"/>
              </a:rPr>
              <a:t>2 : 4 - 25</a:t>
            </a:r>
            <a:endParaRPr lang="en-US" sz="3600" b="1" dirty="0">
              <a:solidFill>
                <a:srgbClr val="FFFF00"/>
              </a:solidFill>
              <a:effectLst>
                <a:glow rad="228600">
                  <a:srgbClr val="000000">
                    <a:alpha val="75000"/>
                  </a:srgbClr>
                </a:glow>
              </a:effectLst>
              <a:cs typeface="Arial" charset="0"/>
            </a:endParaRPr>
          </a:p>
        </p:txBody>
      </p:sp>
    </p:spTree>
    <p:extLst>
      <p:ext uri="{BB962C8B-B14F-4D97-AF65-F5344CB8AC3E}">
        <p14:creationId xmlns:p14="http://schemas.microsoft.com/office/powerpoint/2010/main" val="5174337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9540"/>
                                        </p:tgtEl>
                                        <p:attrNameLst>
                                          <p:attrName>style.visibility</p:attrName>
                                        </p:attrNameLst>
                                      </p:cBhvr>
                                      <p:to>
                                        <p:strVal val="visible"/>
                                      </p:to>
                                    </p:set>
                                    <p:animEffect transition="in" filter="dissolve">
                                      <p:cBhvr>
                                        <p:cTn id="7" dur="500"/>
                                        <p:tgtEl>
                                          <p:spTgt spid="2369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9545"/>
                                        </p:tgtEl>
                                        <p:attrNameLst>
                                          <p:attrName>style.visibility</p:attrName>
                                        </p:attrNameLst>
                                      </p:cBhvr>
                                      <p:to>
                                        <p:strVal val="visible"/>
                                      </p:to>
                                    </p:set>
                                    <p:animEffect transition="in" filter="dissolve">
                                      <p:cBhvr>
                                        <p:cTn id="12" dur="500"/>
                                        <p:tgtEl>
                                          <p:spTgt spid="23695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9539"/>
                                        </p:tgtEl>
                                        <p:attrNameLst>
                                          <p:attrName>style.visibility</p:attrName>
                                        </p:attrNameLst>
                                      </p:cBhvr>
                                      <p:to>
                                        <p:strVal val="visible"/>
                                      </p:to>
                                    </p:set>
                                    <p:animEffect transition="in" filter="dissolve">
                                      <p:cBhvr>
                                        <p:cTn id="17" dur="500"/>
                                        <p:tgtEl>
                                          <p:spTgt spid="23695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9544"/>
                                        </p:tgtEl>
                                        <p:attrNameLst>
                                          <p:attrName>style.visibility</p:attrName>
                                        </p:attrNameLst>
                                      </p:cBhvr>
                                      <p:to>
                                        <p:strVal val="visible"/>
                                      </p:to>
                                    </p:set>
                                    <p:animEffect transition="in" filter="dissolve">
                                      <p:cBhvr>
                                        <p:cTn id="22" dur="500"/>
                                        <p:tgtEl>
                                          <p:spTgt spid="23695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69542"/>
                                        </p:tgtEl>
                                        <p:attrNameLst>
                                          <p:attrName>style.visibility</p:attrName>
                                        </p:attrNameLst>
                                      </p:cBhvr>
                                      <p:to>
                                        <p:strVal val="visible"/>
                                      </p:to>
                                    </p:set>
                                    <p:animEffect transition="in" filter="dissolve">
                                      <p:cBhvr>
                                        <p:cTn id="27" dur="500"/>
                                        <p:tgtEl>
                                          <p:spTgt spid="2369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369548"/>
                                        </p:tgtEl>
                                        <p:attrNameLst>
                                          <p:attrName>style.visibility</p:attrName>
                                        </p:attrNameLst>
                                      </p:cBhvr>
                                      <p:to>
                                        <p:strVal val="visible"/>
                                      </p:to>
                                    </p:set>
                                    <p:animEffect transition="in" filter="dissolve">
                                      <p:cBhvr>
                                        <p:cTn id="32" dur="500"/>
                                        <p:tgtEl>
                                          <p:spTgt spid="23695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369541"/>
                                        </p:tgtEl>
                                        <p:attrNameLst>
                                          <p:attrName>style.visibility</p:attrName>
                                        </p:attrNameLst>
                                      </p:cBhvr>
                                      <p:to>
                                        <p:strVal val="visible"/>
                                      </p:to>
                                    </p:set>
                                    <p:animEffect transition="in" filter="dissolve">
                                      <p:cBhvr>
                                        <p:cTn id="37" dur="500"/>
                                        <p:tgtEl>
                                          <p:spTgt spid="2369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69546"/>
                                        </p:tgtEl>
                                        <p:attrNameLst>
                                          <p:attrName>style.visibility</p:attrName>
                                        </p:attrNameLst>
                                      </p:cBhvr>
                                      <p:to>
                                        <p:strVal val="visible"/>
                                      </p:to>
                                    </p:set>
                                    <p:animEffect transition="in" filter="dissolve">
                                      <p:cBhvr>
                                        <p:cTn id="42" dur="500"/>
                                        <p:tgtEl>
                                          <p:spTgt spid="23695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369543"/>
                                        </p:tgtEl>
                                        <p:attrNameLst>
                                          <p:attrName>style.visibility</p:attrName>
                                        </p:attrNameLst>
                                      </p:cBhvr>
                                      <p:to>
                                        <p:strVal val="visible"/>
                                      </p:to>
                                    </p:set>
                                    <p:animEffect transition="in" filter="dissolve">
                                      <p:cBhvr>
                                        <p:cTn id="47" dur="500"/>
                                        <p:tgtEl>
                                          <p:spTgt spid="236954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369547"/>
                                        </p:tgtEl>
                                        <p:attrNameLst>
                                          <p:attrName>style.visibility</p:attrName>
                                        </p:attrNameLst>
                                      </p:cBhvr>
                                      <p:to>
                                        <p:strVal val="visible"/>
                                      </p:to>
                                    </p:set>
                                    <p:animEffect transition="in" filter="dissolve">
                                      <p:cBhvr>
                                        <p:cTn id="52" dur="500"/>
                                        <p:tgtEl>
                                          <p:spTgt spid="2369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indent="0" eaLnBrk="1" hangingPunct="1">
              <a:defRPr/>
            </a:pPr>
            <a:r>
              <a:rPr lang="en-US">
                <a:cs typeface="+mj-cs"/>
              </a:rPr>
              <a:t>Evolution: Death-Man 00413</a:t>
            </a:r>
          </a:p>
        </p:txBody>
      </p:sp>
      <p:sp>
        <p:nvSpPr>
          <p:cNvPr id="405507"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0275" name="Text Box 4"/>
          <p:cNvSpPr txBox="1">
            <a:spLocks noChangeArrowheads="1"/>
          </p:cNvSpPr>
          <p:nvPr/>
        </p:nvSpPr>
        <p:spPr bwMode="auto">
          <a:xfrm>
            <a:off x="1712912" y="552450"/>
            <a:ext cx="5430855" cy="1015663"/>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6000" b="1" dirty="0">
                <a:solidFill>
                  <a:schemeClr val="bg1"/>
                </a:solidFill>
                <a:latin typeface="Arial Black" charset="0"/>
              </a:rPr>
              <a:t>التطور</a:t>
            </a:r>
            <a:endParaRPr lang="en-US" sz="6000" b="1" dirty="0">
              <a:latin typeface="Arial Black" charset="0"/>
            </a:endParaRPr>
          </a:p>
        </p:txBody>
      </p:sp>
      <p:sp>
        <p:nvSpPr>
          <p:cNvPr id="310276" name="Text Box 5"/>
          <p:cNvSpPr txBox="1">
            <a:spLocks noChangeArrowheads="1"/>
          </p:cNvSpPr>
          <p:nvPr/>
        </p:nvSpPr>
        <p:spPr bwMode="auto">
          <a:xfrm>
            <a:off x="369888" y="2132856"/>
            <a:ext cx="2500330" cy="1877437"/>
          </a:xfrm>
          <a:prstGeom prst="rect">
            <a:avLst/>
          </a:prstGeom>
          <a:solidFill>
            <a:srgbClr val="DF0123"/>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4400" b="1" dirty="0">
                <a:solidFill>
                  <a:srgbClr val="FFFFFF"/>
                </a:solidFill>
                <a:latin typeface="Arial Black" charset="0"/>
              </a:rPr>
              <a:t>الموت</a:t>
            </a:r>
            <a:endParaRPr lang="en-US" sz="4400" b="1" dirty="0">
              <a:solidFill>
                <a:srgbClr val="FFFFFF"/>
              </a:solidFill>
              <a:latin typeface="Arial Black" charset="0"/>
            </a:endParaRPr>
          </a:p>
          <a:p>
            <a:pPr algn="ctr"/>
            <a:r>
              <a:rPr lang="ar-JO" b="1" dirty="0">
                <a:solidFill>
                  <a:srgbClr val="FFFFFF"/>
                </a:solidFill>
                <a:latin typeface="Arial Black" charset="0"/>
              </a:rPr>
              <a:t>إراقة الدماء</a:t>
            </a:r>
            <a:br>
              <a:rPr lang="en-US" b="1" dirty="0">
                <a:solidFill>
                  <a:srgbClr val="FFFFFF"/>
                </a:solidFill>
                <a:latin typeface="Arial Black" charset="0"/>
              </a:rPr>
            </a:br>
            <a:r>
              <a:rPr lang="ar-JO" b="1" dirty="0">
                <a:solidFill>
                  <a:srgbClr val="FFFFFF"/>
                </a:solidFill>
                <a:latin typeface="Arial Black" charset="0"/>
              </a:rPr>
              <a:t>الألم</a:t>
            </a:r>
            <a:br>
              <a:rPr lang="en-US" b="1" dirty="0">
                <a:solidFill>
                  <a:srgbClr val="FFFFFF"/>
                </a:solidFill>
                <a:latin typeface="Arial Black" charset="0"/>
              </a:rPr>
            </a:br>
            <a:r>
              <a:rPr lang="ar-JO" b="1" dirty="0">
                <a:solidFill>
                  <a:srgbClr val="FFFFFF"/>
                </a:solidFill>
                <a:latin typeface="Arial Black" charset="0"/>
              </a:rPr>
              <a:t>المرض</a:t>
            </a:r>
            <a:endParaRPr lang="en-US" b="1" dirty="0">
              <a:solidFill>
                <a:srgbClr val="FFFFFF"/>
              </a:solidFill>
              <a:latin typeface="Arial Black" charset="0"/>
            </a:endParaRPr>
          </a:p>
        </p:txBody>
      </p:sp>
      <p:sp>
        <p:nvSpPr>
          <p:cNvPr id="310277" name="AutoShape 6"/>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310278" name="Text Box 7"/>
          <p:cNvSpPr txBox="1">
            <a:spLocks noChangeArrowheads="1"/>
          </p:cNvSpPr>
          <p:nvPr/>
        </p:nvSpPr>
        <p:spPr bwMode="auto">
          <a:xfrm>
            <a:off x="5878513" y="1905000"/>
            <a:ext cx="2655887" cy="954107"/>
          </a:xfrm>
          <a:prstGeom prst="rect">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latin typeface="Arial Black" charset="0"/>
              </a:rPr>
              <a:t>وجود</a:t>
            </a:r>
          </a:p>
          <a:p>
            <a:pPr algn="ctr"/>
            <a:r>
              <a:rPr lang="ar-JO" sz="2800" b="1" dirty="0">
                <a:latin typeface="Arial Black" charset="0"/>
              </a:rPr>
              <a:t>الإنسان</a:t>
            </a:r>
            <a:endParaRPr lang="en-US" sz="1400" b="1" dirty="0">
              <a:latin typeface="Arial Black" charset="0"/>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37ABD4-8529-F643-81DD-E43EDD663D01}"/>
              </a:ext>
            </a:extLst>
          </p:cNvPr>
          <p:cNvGrpSpPr/>
          <p:nvPr/>
        </p:nvGrpSpPr>
        <p:grpSpPr>
          <a:xfrm>
            <a:off x="0" y="231775"/>
            <a:ext cx="9144000" cy="6392863"/>
            <a:chOff x="0" y="231775"/>
            <a:chExt cx="9144000" cy="6392863"/>
          </a:xfrm>
        </p:grpSpPr>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Oval 1">
              <a:extLst>
                <a:ext uri="{FF2B5EF4-FFF2-40B4-BE49-F238E27FC236}">
                  <a16:creationId xmlns:a16="http://schemas.microsoft.com/office/drawing/2014/main" id="{991693D0-A13B-6F49-9AFE-DF7C39AFE46B}"/>
                </a:ext>
              </a:extLst>
            </p:cNvPr>
            <p:cNvSpPr/>
            <p:nvPr/>
          </p:nvSpPr>
          <p:spPr bwMode="auto">
            <a:xfrm>
              <a:off x="7092280" y="3501008"/>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 name="Oval 7">
              <a:extLst>
                <a:ext uri="{FF2B5EF4-FFF2-40B4-BE49-F238E27FC236}">
                  <a16:creationId xmlns:a16="http://schemas.microsoft.com/office/drawing/2014/main" id="{5F8BBB82-D4A5-1C4C-A47A-AE936BA939C2}"/>
                </a:ext>
              </a:extLst>
            </p:cNvPr>
            <p:cNvSpPr/>
            <p:nvPr/>
          </p:nvSpPr>
          <p:spPr bwMode="auto">
            <a:xfrm>
              <a:off x="7092280" y="399546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 name="Oval 8">
              <a:extLst>
                <a:ext uri="{FF2B5EF4-FFF2-40B4-BE49-F238E27FC236}">
                  <a16:creationId xmlns:a16="http://schemas.microsoft.com/office/drawing/2014/main" id="{E3D87ED7-364B-E948-810C-0125D3B9EA46}"/>
                </a:ext>
              </a:extLst>
            </p:cNvPr>
            <p:cNvSpPr/>
            <p:nvPr/>
          </p:nvSpPr>
          <p:spPr bwMode="auto">
            <a:xfrm>
              <a:off x="7430947" y="346714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Oval 9">
              <a:extLst>
                <a:ext uri="{FF2B5EF4-FFF2-40B4-BE49-F238E27FC236}">
                  <a16:creationId xmlns:a16="http://schemas.microsoft.com/office/drawing/2014/main" id="{A2EE414C-F169-0E4E-8E3A-AEED547EDEF4}"/>
                </a:ext>
              </a:extLst>
            </p:cNvPr>
            <p:cNvSpPr/>
            <p:nvPr/>
          </p:nvSpPr>
          <p:spPr bwMode="auto">
            <a:xfrm>
              <a:off x="7452320" y="3933056"/>
              <a:ext cx="1014347"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38E2F304-B4B5-5F42-8DE7-E950156222FF}"/>
                </a:ext>
              </a:extLst>
            </p:cNvPr>
            <p:cNvSpPr/>
            <p:nvPr/>
          </p:nvSpPr>
          <p:spPr bwMode="auto">
            <a:xfrm>
              <a:off x="7106911" y="4198247"/>
              <a:ext cx="648072" cy="864096"/>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 name="Rectangle 11">
              <a:extLst>
                <a:ext uri="{FF2B5EF4-FFF2-40B4-BE49-F238E27FC236}">
                  <a16:creationId xmlns:a16="http://schemas.microsoft.com/office/drawing/2014/main" id="{6D93971E-18F5-9743-8635-9857481F5F55}"/>
                </a:ext>
              </a:extLst>
            </p:cNvPr>
            <p:cNvSpPr/>
            <p:nvPr/>
          </p:nvSpPr>
          <p:spPr bwMode="auto">
            <a:xfrm>
              <a:off x="7884368" y="4365104"/>
              <a:ext cx="576064" cy="432048"/>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 name="Oval 12">
              <a:extLst>
                <a:ext uri="{FF2B5EF4-FFF2-40B4-BE49-F238E27FC236}">
                  <a16:creationId xmlns:a16="http://schemas.microsoft.com/office/drawing/2014/main" id="{7515A8B6-6331-964D-B1A4-F9D7C946738D}"/>
                </a:ext>
              </a:extLst>
            </p:cNvPr>
            <p:cNvSpPr/>
            <p:nvPr/>
          </p:nvSpPr>
          <p:spPr bwMode="auto">
            <a:xfrm>
              <a:off x="7452320" y="3645024"/>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 name="Oval 13">
              <a:extLst>
                <a:ext uri="{FF2B5EF4-FFF2-40B4-BE49-F238E27FC236}">
                  <a16:creationId xmlns:a16="http://schemas.microsoft.com/office/drawing/2014/main" id="{0A769D75-114E-1044-A1EA-DEC13BA03F8F}"/>
                </a:ext>
              </a:extLst>
            </p:cNvPr>
            <p:cNvSpPr/>
            <p:nvPr/>
          </p:nvSpPr>
          <p:spPr bwMode="auto">
            <a:xfrm>
              <a:off x="7404906" y="3794037"/>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Oval 14">
              <a:extLst>
                <a:ext uri="{FF2B5EF4-FFF2-40B4-BE49-F238E27FC236}">
                  <a16:creationId xmlns:a16="http://schemas.microsoft.com/office/drawing/2014/main" id="{70B4CC70-9769-4D4D-B3B7-7C9D2A6814E2}"/>
                </a:ext>
              </a:extLst>
            </p:cNvPr>
            <p:cNvSpPr/>
            <p:nvPr/>
          </p:nvSpPr>
          <p:spPr bwMode="auto">
            <a:xfrm>
              <a:off x="7411680" y="4077072"/>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407554" name="Rectangle 2"/>
          <p:cNvSpPr>
            <a:spLocks noGrp="1" noChangeArrowheads="1"/>
          </p:cNvSpPr>
          <p:nvPr>
            <p:ph type="title"/>
          </p:nvPr>
        </p:nvSpPr>
        <p:spPr>
          <a:xfrm>
            <a:off x="367506" y="-1379091"/>
            <a:ext cx="8408987" cy="1692275"/>
          </a:xfrm>
        </p:spPr>
        <p:txBody>
          <a:bodyPr/>
          <a:lstStyle/>
          <a:p>
            <a:pPr indent="0" eaLnBrk="1" hangingPunct="1">
              <a:defRPr/>
            </a:pPr>
            <a:r>
              <a:rPr lang="en-US" dirty="0">
                <a:cs typeface="+mj-cs"/>
              </a:rPr>
              <a:t>Creation: Actions-Death 00412</a:t>
            </a:r>
          </a:p>
        </p:txBody>
      </p:sp>
      <p:sp>
        <p:nvSpPr>
          <p:cNvPr id="3123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6000" b="1" dirty="0">
                <a:solidFill>
                  <a:schemeClr val="bg1"/>
                </a:solidFill>
                <a:latin typeface="Arial Black" charset="0"/>
              </a:rPr>
              <a:t>الخليقة</a:t>
            </a:r>
            <a:endParaRPr lang="en-US" sz="6000" b="1" dirty="0">
              <a:latin typeface="Arial Black" charset="0"/>
            </a:endParaRPr>
          </a:p>
        </p:txBody>
      </p:sp>
      <p:sp>
        <p:nvSpPr>
          <p:cNvPr id="3123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5" name="Text Box 6"/>
          <p:cNvSpPr txBox="1">
            <a:spLocks noChangeArrowheads="1"/>
          </p:cNvSpPr>
          <p:nvPr/>
        </p:nvSpPr>
        <p:spPr bwMode="auto">
          <a:xfrm>
            <a:off x="2449513" y="2073042"/>
            <a:ext cx="2655887" cy="707886"/>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4000" b="1" dirty="0">
                <a:latin typeface="Arial Black" charset="0"/>
              </a:rPr>
              <a:t>أعمال الإنسان</a:t>
            </a:r>
            <a:endParaRPr lang="en-US" sz="2000" b="1" dirty="0">
              <a:latin typeface="Arial Black" charset="0"/>
            </a:endParaRPr>
          </a:p>
        </p:txBody>
      </p:sp>
      <p:sp>
        <p:nvSpPr>
          <p:cNvPr id="17" name="Text Box 6">
            <a:extLst>
              <a:ext uri="{FF2B5EF4-FFF2-40B4-BE49-F238E27FC236}">
                <a16:creationId xmlns:a16="http://schemas.microsoft.com/office/drawing/2014/main" id="{52B565FD-9377-0E44-98B6-E2D49047E2D9}"/>
              </a:ext>
            </a:extLst>
          </p:cNvPr>
          <p:cNvSpPr txBox="1">
            <a:spLocks noChangeArrowheads="1"/>
          </p:cNvSpPr>
          <p:nvPr/>
        </p:nvSpPr>
        <p:spPr bwMode="auto">
          <a:xfrm>
            <a:off x="6488113" y="3976297"/>
            <a:ext cx="2655887" cy="830997"/>
          </a:xfrm>
          <a:prstGeom prst="rect">
            <a:avLst/>
          </a:prstGeom>
          <a:no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0" i="0" u="none" strike="noStrike" kern="1200" cap="none" spc="0" normalizeH="0" baseline="0" noProof="0" dirty="0">
                <a:ln>
                  <a:noFill/>
                </a:ln>
                <a:solidFill>
                  <a:srgbClr val="000000"/>
                </a:solidFill>
                <a:effectLst/>
                <a:uLnTx/>
                <a:uFillTx/>
                <a:latin typeface="Arial Black" charset="0"/>
                <a:ea typeface="ＭＳ Ｐゴシック" charset="0"/>
              </a:rPr>
              <a:t>الموت</a:t>
            </a:r>
            <a:endPar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771419288"/>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3" name="Rectangle 3"/>
          <p:cNvSpPr>
            <a:spLocks noGrp="1" noRot="1" noChangeArrowheads="1"/>
          </p:cNvSpPr>
          <p:nvPr>
            <p:ph type="title" idx="4294967295"/>
          </p:nvPr>
        </p:nvSpPr>
        <p:spPr>
          <a:xfrm>
            <a:off x="5943600" y="152400"/>
            <a:ext cx="2971800" cy="609600"/>
          </a:xfrm>
        </p:spPr>
        <p:txBody>
          <a:bodyPr/>
          <a:lstStyle/>
          <a:p>
            <a:pPr algn="r" eaLnBrk="1" hangingPunct="1">
              <a:defRPr/>
            </a:pPr>
            <a:r>
              <a:rPr lang="en-US" sz="3600">
                <a:latin typeface="Arial" charset="0"/>
                <a:ea typeface="ＭＳ Ｐゴシック" charset="0"/>
                <a:cs typeface="Arial" charset="0"/>
              </a:rPr>
              <a:t>Day 2</a:t>
            </a:r>
          </a:p>
        </p:txBody>
      </p:sp>
      <p:pic>
        <p:nvPicPr>
          <p:cNvPr id="194562" name="Picture 6" descr="npo0000d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24" name="Text Box 4"/>
          <p:cNvSpPr txBox="1">
            <a:spLocks noChangeArrowheads="1"/>
          </p:cNvSpPr>
          <p:nvPr/>
        </p:nvSpPr>
        <p:spPr bwMode="auto">
          <a:xfrm>
            <a:off x="1219200" y="1524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الثاني</a:t>
            </a:r>
            <a:endParaRPr lang="en-US" sz="3600" b="1" dirty="0">
              <a:solidFill>
                <a:srgbClr val="FFFFFF"/>
              </a:solidFill>
              <a:effectLst>
                <a:outerShdw blurRad="38100" dist="38100" dir="2700000" algn="tl">
                  <a:srgbClr val="000000"/>
                </a:outerShdw>
              </a:effectLst>
              <a:cs typeface="Arial" charset="0"/>
            </a:endParaRPr>
          </a:p>
        </p:txBody>
      </p:sp>
      <p:sp>
        <p:nvSpPr>
          <p:cNvPr id="2334725" name="Text Box 5"/>
          <p:cNvSpPr txBox="1">
            <a:spLocks noChangeArrowheads="1"/>
          </p:cNvSpPr>
          <p:nvPr/>
        </p:nvSpPr>
        <p:spPr bwMode="auto">
          <a:xfrm>
            <a:off x="76200" y="44958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قال الله ليكن جلد في وسط المياه و ليكن فاصلاً بين مياه و مياه (6)</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2567494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44000" cy="6858000"/>
          </a:xfrm>
          <a:prstGeom prst="rect">
            <a:avLst/>
          </a:prstGeom>
        </p:spPr>
      </p:pic>
      <p:sp>
        <p:nvSpPr>
          <p:cNvPr id="2" name="Title 1"/>
          <p:cNvSpPr>
            <a:spLocks noGrp="1"/>
          </p:cNvSpPr>
          <p:nvPr>
            <p:ph type="title"/>
          </p:nvPr>
        </p:nvSpPr>
        <p:spPr>
          <a:xfrm>
            <a:off x="57615" y="1213007"/>
            <a:ext cx="9049395" cy="2522151"/>
          </a:xfrm>
        </p:spPr>
        <p:txBody>
          <a:bodyPr/>
          <a:lstStyle/>
          <a:p>
            <a:r>
              <a:rPr lang="ar-JO" sz="8000" b="1" dirty="0">
                <a:effectLst>
                  <a:glow rad="177800">
                    <a:schemeClr val="bg2"/>
                  </a:glow>
                </a:effectLst>
              </a:rPr>
              <a:t>علم الأنساب و التسلسل الزمني للعهد القديم</a:t>
            </a:r>
            <a:endParaRPr lang="en-US" sz="6000" b="1" dirty="0">
              <a:effectLst>
                <a:glow rad="177800">
                  <a:schemeClr val="bg2"/>
                </a:glow>
              </a:effectLst>
            </a:endParaRPr>
          </a:p>
        </p:txBody>
      </p:sp>
      <p:sp>
        <p:nvSpPr>
          <p:cNvPr id="4" name="Title 1"/>
          <p:cNvSpPr txBox="1">
            <a:spLocks/>
          </p:cNvSpPr>
          <p:nvPr/>
        </p:nvSpPr>
        <p:spPr bwMode="auto">
          <a:xfrm>
            <a:off x="57615" y="4308210"/>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defTabSz="457200"/>
            <a:r>
              <a:rPr lang="ar-JO" sz="4800" b="1" i="1" dirty="0">
                <a:solidFill>
                  <a:srgbClr val="FFFFFF"/>
                </a:solidFill>
                <a:effectLst>
                  <a:glow rad="177800">
                    <a:srgbClr val="000000"/>
                  </a:glow>
                </a:effectLst>
                <a:latin typeface="Arial"/>
              </a:rPr>
              <a:t>تكوين 5 و 11</a:t>
            </a:r>
            <a:endParaRPr lang="en-US" sz="4800" b="1" i="1" dirty="0">
              <a:solidFill>
                <a:srgbClr val="FFFFFF"/>
              </a:solidFill>
              <a:effectLst>
                <a:glow rad="177800">
                  <a:srgbClr val="000000"/>
                </a:glow>
              </a:effectLst>
              <a:latin typeface="Arial"/>
            </a:endParaRPr>
          </a:p>
        </p:txBody>
      </p:sp>
    </p:spTree>
    <p:extLst>
      <p:ext uri="{BB962C8B-B14F-4D97-AF65-F5344CB8AC3E}">
        <p14:creationId xmlns:p14="http://schemas.microsoft.com/office/powerpoint/2010/main" val="338085907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2268538"/>
            <a:ext cx="9126537" cy="912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ar-JO" sz="4000" b="1" dirty="0">
                <a:solidFill>
                  <a:schemeClr val="bg1"/>
                </a:solidFill>
              </a:rPr>
              <a:t>صورة الطفلين آدم و حواء</a:t>
            </a:r>
            <a:endParaRPr lang="en-US" sz="4000" b="1"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43600" y="3254375"/>
            <a:ext cx="3810000" cy="361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013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228600" y="76200"/>
            <a:ext cx="8763000" cy="990600"/>
          </a:xfrm>
        </p:spPr>
        <p:txBody>
          <a:bodyPr/>
          <a:lstStyle/>
          <a:p>
            <a:pPr eaLnBrk="1" hangingPunct="1">
              <a:defRPr/>
            </a:pPr>
            <a:r>
              <a:rPr lang="ar-JO" dirty="0">
                <a:latin typeface="Arial" charset="0"/>
                <a:ea typeface="ＭＳ Ｐゴシック" charset="0"/>
                <a:cs typeface="ＭＳ Ｐゴシック" charset="0"/>
              </a:rPr>
              <a:t>سلسلة نسب تكوين 5</a:t>
            </a:r>
            <a:endParaRPr lang="en-US" dirty="0">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شيث</a:t>
            </a:r>
            <a:endParaRPr lang="en-US" sz="3200" dirty="0">
              <a:solidFill>
                <a:srgbClr val="FFFFFF"/>
              </a:solidFill>
              <a:effectLst>
                <a:outerShdw blurRad="38100" dist="38100" dir="2700000" algn="tl">
                  <a:srgbClr val="010199"/>
                </a:outerShdw>
              </a:effectLst>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أنوش</a:t>
            </a:r>
            <a:endParaRPr lang="en-US" sz="3200" dirty="0">
              <a:solidFill>
                <a:srgbClr val="FFFFFF"/>
              </a:solidFill>
              <a:effectLst>
                <a:outerShdw blurRad="38100" dist="38100" dir="2700000" algn="tl">
                  <a:srgbClr val="010199"/>
                </a:outerShdw>
              </a:effectLst>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قينان</a:t>
            </a:r>
            <a:endParaRPr lang="en-US" sz="3200" dirty="0">
              <a:solidFill>
                <a:srgbClr val="FFFFFF"/>
              </a:solidFill>
              <a:effectLst>
                <a:outerShdw blurRad="38100" dist="38100" dir="2700000" algn="tl">
                  <a:srgbClr val="010199"/>
                </a:outerShdw>
              </a:effectLst>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مهللئيل</a:t>
            </a:r>
            <a:endParaRPr lang="en-US" sz="3200" dirty="0">
              <a:solidFill>
                <a:srgbClr val="FFFFFF"/>
              </a:solidFill>
              <a:effectLst>
                <a:outerShdw blurRad="38100" dist="38100" dir="2700000" algn="tl">
                  <a:srgbClr val="010199"/>
                </a:outerShdw>
              </a:effectLst>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يارد</a:t>
            </a:r>
            <a:endParaRPr lang="en-US" sz="3200" dirty="0">
              <a:solidFill>
                <a:srgbClr val="FFFFFF"/>
              </a:solidFill>
              <a:effectLst>
                <a:outerShdw blurRad="38100" dist="38100" dir="2700000" algn="tl">
                  <a:srgbClr val="010199"/>
                </a:outerShdw>
              </a:effectLst>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أخنوخ</a:t>
            </a:r>
            <a:endParaRPr lang="en-US" sz="3200" b="1" dirty="0">
              <a:solidFill>
                <a:srgbClr val="FFFFFF"/>
              </a:solidFill>
              <a:effectLst>
                <a:outerShdw blurRad="38100" dist="38100" dir="2700000" algn="tl">
                  <a:srgbClr val="010199"/>
                </a:outerShdw>
              </a:effectLst>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متوشالح</a:t>
            </a:r>
            <a:endParaRPr lang="en-US" sz="3200" dirty="0">
              <a:solidFill>
                <a:srgbClr val="FFFFFF"/>
              </a:solidFill>
              <a:effectLst>
                <a:outerShdw blurRad="38100" dist="38100" dir="2700000" algn="tl">
                  <a:srgbClr val="010199"/>
                </a:outerShdw>
              </a:effectLst>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لامك</a:t>
            </a:r>
            <a:endParaRPr lang="en-US" sz="3200" dirty="0">
              <a:solidFill>
                <a:srgbClr val="FFFFFF"/>
              </a:solidFill>
              <a:effectLst>
                <a:outerShdw blurRad="38100" dist="38100" dir="2700000" algn="tl">
                  <a:srgbClr val="010199"/>
                </a:outerShdw>
              </a:effectLst>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نوح</a:t>
            </a:r>
            <a:endParaRPr lang="en-US" sz="3200" dirty="0">
              <a:solidFill>
                <a:srgbClr val="FFFFFF"/>
              </a:solidFill>
              <a:effectLst>
                <a:outerShdw blurRad="38100" dist="38100" dir="2700000" algn="tl">
                  <a:srgbClr val="010199"/>
                </a:outerShdw>
              </a:effectLst>
            </a:endParaRPr>
          </a:p>
        </p:txBody>
      </p:sp>
      <p:sp>
        <p:nvSpPr>
          <p:cNvPr id="16"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1301617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 middle e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37218" name="Rectangle 2"/>
          <p:cNvSpPr>
            <a:spLocks noGrp="1" noChangeArrowheads="1"/>
          </p:cNvSpPr>
          <p:nvPr>
            <p:ph type="title"/>
          </p:nvPr>
        </p:nvSpPr>
        <p:spPr>
          <a:xfrm>
            <a:off x="152400" y="228600"/>
            <a:ext cx="7315200" cy="1371600"/>
          </a:xfrm>
        </p:spPr>
        <p:txBody>
          <a:bodyPr/>
          <a:lstStyle/>
          <a:p>
            <a:pPr eaLnBrk="1" hangingPunct="1"/>
            <a:r>
              <a:rPr lang="ar-JO" altLang="zh-CN" sz="3600" b="1" dirty="0">
                <a:solidFill>
                  <a:schemeClr val="bg1"/>
                </a:solidFill>
                <a:effectLst>
                  <a:glow rad="190500">
                    <a:schemeClr val="tx2"/>
                  </a:glow>
                </a:effectLst>
                <a:latin typeface="Arial" charset="0"/>
                <a:ea typeface="ＭＳ Ｐゴシック" charset="0"/>
              </a:rPr>
              <a:t>هل يمكن أن نجد تاريخ الخلق من </a:t>
            </a:r>
            <a:br>
              <a:rPr lang="ar-JO" altLang="zh-CN" sz="3600" b="1" dirty="0">
                <a:solidFill>
                  <a:schemeClr val="bg1"/>
                </a:solidFill>
                <a:effectLst>
                  <a:glow rad="190500">
                    <a:schemeClr val="tx2"/>
                  </a:glow>
                </a:effectLst>
                <a:latin typeface="Arial" charset="0"/>
                <a:ea typeface="ＭＳ Ｐゴシック" charset="0"/>
              </a:rPr>
            </a:br>
            <a:r>
              <a:rPr lang="ar-JO" altLang="zh-CN" sz="3600" b="1" dirty="0">
                <a:solidFill>
                  <a:schemeClr val="bg1"/>
                </a:solidFill>
                <a:effectLst>
                  <a:glow rad="190500">
                    <a:schemeClr val="tx2"/>
                  </a:glow>
                </a:effectLst>
                <a:latin typeface="Arial" charset="0"/>
                <a:ea typeface="ＭＳ Ｐゴシック" charset="0"/>
              </a:rPr>
              <a:t>تكوين 5 و 11</a:t>
            </a:r>
            <a:endParaRPr lang="en-US" altLang="zh-CN" sz="4000" b="1" dirty="0">
              <a:solidFill>
                <a:schemeClr val="bg1"/>
              </a:solidFill>
              <a:effectLst>
                <a:glow rad="190500">
                  <a:schemeClr val="tx2"/>
                </a:glow>
              </a:effectLst>
              <a:latin typeface="Arial" charset="0"/>
              <a:ea typeface="ＭＳ Ｐゴシック" charset="0"/>
            </a:endParaRPr>
          </a:p>
        </p:txBody>
      </p:sp>
      <p:pic>
        <p:nvPicPr>
          <p:cNvPr id="13721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152400" y="1905000"/>
            <a:ext cx="4267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eaLnBrk="1" hangingPunct="1">
              <a:lnSpc>
                <a:spcPct val="90000"/>
              </a:lnSpc>
              <a:spcBef>
                <a:spcPct val="20000"/>
              </a:spcBef>
            </a:pPr>
            <a:r>
              <a:rPr lang="ar-JO" altLang="zh-CN" sz="2800" b="1" dirty="0">
                <a:solidFill>
                  <a:srgbClr val="FFFF00"/>
                </a:solidFill>
                <a:effectLst>
                  <a:glow rad="190500">
                    <a:srgbClr val="000000"/>
                  </a:glow>
                </a:effectLst>
              </a:rPr>
              <a:t>البعض قال لا </a:t>
            </a:r>
            <a:endParaRPr lang="en-US" altLang="zh-CN" sz="2800" b="1" dirty="0">
              <a:solidFill>
                <a:srgbClr val="FFFFFF"/>
              </a:solidFill>
              <a:effectLst>
                <a:glow rad="190500">
                  <a:srgbClr val="000000"/>
                </a:glow>
              </a:effectLst>
            </a:endParaRPr>
          </a:p>
          <a:p>
            <a:pPr marL="342900" indent="-342900" algn="r" eaLnBrk="1" hangingPunct="1">
              <a:lnSpc>
                <a:spcPct val="90000"/>
              </a:lnSpc>
              <a:spcBef>
                <a:spcPct val="20000"/>
              </a:spcBef>
            </a:pPr>
            <a:r>
              <a:rPr lang="ar-JO" altLang="zh-CN" sz="2800" b="1" dirty="0">
                <a:solidFill>
                  <a:srgbClr val="FFFFFF"/>
                </a:solidFill>
                <a:effectLst>
                  <a:glow rad="190500">
                    <a:srgbClr val="000000"/>
                  </a:glow>
                </a:effectLst>
              </a:rPr>
              <a:t>* هناك أنساب أخرى في الكتاب المقدس تحتوي على فجوات (مت 1 : 1 – 17)</a:t>
            </a:r>
            <a:endParaRPr lang="en-US" altLang="zh-CN" sz="2800" b="1" dirty="0">
              <a:solidFill>
                <a:srgbClr val="FFFFFF"/>
              </a:solidFill>
              <a:effectLst>
                <a:glow rad="190500">
                  <a:srgbClr val="000000"/>
                </a:glow>
              </a:effectLst>
            </a:endParaRPr>
          </a:p>
          <a:p>
            <a:pPr marL="342900" indent="-342900" algn="r" eaLnBrk="1" hangingPunct="1">
              <a:lnSpc>
                <a:spcPct val="90000"/>
              </a:lnSpc>
              <a:spcBef>
                <a:spcPct val="20000"/>
              </a:spcBef>
            </a:pPr>
            <a:r>
              <a:rPr lang="ar-JO" altLang="zh-CN" sz="2800" b="1" dirty="0">
                <a:solidFill>
                  <a:srgbClr val="FFFFFF"/>
                </a:solidFill>
                <a:effectLst>
                  <a:glow rad="190500">
                    <a:srgbClr val="000000"/>
                  </a:glow>
                </a:effectLst>
              </a:rPr>
              <a:t>* لهذا فيجب أن يكون هناك فجوات في تكوين </a:t>
            </a:r>
            <a:endParaRPr lang="en-US" altLang="ja-JP" sz="2800" b="1" dirty="0">
              <a:solidFill>
                <a:srgbClr val="FFFFFF"/>
              </a:solidFill>
              <a:effectLst>
                <a:glow rad="190500">
                  <a:srgbClr val="000000"/>
                </a:glow>
              </a:effectLst>
            </a:endParaRPr>
          </a:p>
          <a:p>
            <a:pPr marL="342900" indent="-342900" algn="r" eaLnBrk="1" hangingPunct="1">
              <a:lnSpc>
                <a:spcPct val="90000"/>
              </a:lnSpc>
              <a:spcBef>
                <a:spcPct val="20000"/>
              </a:spcBef>
            </a:pPr>
            <a:r>
              <a:rPr lang="ar-JO" altLang="zh-CN" sz="2800" b="1" dirty="0">
                <a:solidFill>
                  <a:srgbClr val="FFFFFF"/>
                </a:solidFill>
                <a:effectLst>
                  <a:glow rad="190500">
                    <a:srgbClr val="000000"/>
                  </a:glow>
                </a:effectLst>
              </a:rPr>
              <a:t>* نظرة اللافجوة تضع الطوفان في 2487 ق.م لكن تاريخ مصر يعود إلى ما قبل 3300 ق.م</a:t>
            </a:r>
            <a:endParaRPr lang="en-US" altLang="zh-CN" sz="2800" b="1" dirty="0">
              <a:solidFill>
                <a:srgbClr val="FFFFFF"/>
              </a:solidFill>
              <a:effectLst>
                <a:glow rad="190500">
                  <a:srgbClr val="000000"/>
                </a:glow>
              </a:effectLst>
            </a:endParaRPr>
          </a:p>
        </p:txBody>
      </p:sp>
      <p:sp>
        <p:nvSpPr>
          <p:cNvPr id="860168" name="Rectangle 8"/>
          <p:cNvSpPr>
            <a:spLocks noChangeArrowheads="1"/>
          </p:cNvSpPr>
          <p:nvPr/>
        </p:nvSpPr>
        <p:spPr bwMode="auto">
          <a:xfrm>
            <a:off x="4572000" y="1905000"/>
            <a:ext cx="4572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pPr>
            <a:r>
              <a:rPr lang="ar-JO" altLang="zh-CN" sz="2800" b="1" dirty="0">
                <a:solidFill>
                  <a:srgbClr val="FFFF00"/>
                </a:solidFill>
                <a:effectLst>
                  <a:glow rad="190500">
                    <a:srgbClr val="000000"/>
                  </a:glow>
                </a:effectLst>
              </a:rPr>
              <a:t>البعض قالوا نعم</a:t>
            </a:r>
            <a:endParaRPr lang="en-US" altLang="ja-JP" sz="2800" b="1" dirty="0">
              <a:solidFill>
                <a:srgbClr val="FFFF00"/>
              </a:solidFill>
              <a:effectLst>
                <a:glow rad="190500">
                  <a:srgbClr val="000000"/>
                </a:glow>
              </a:effectLst>
            </a:endParaRPr>
          </a:p>
          <a:p>
            <a:pPr marL="342900" indent="-342900" algn="r" eaLnBrk="1" hangingPunct="1">
              <a:lnSpc>
                <a:spcPct val="90000"/>
              </a:lnSpc>
              <a:spcBef>
                <a:spcPct val="20000"/>
              </a:spcBef>
            </a:pPr>
            <a:r>
              <a:rPr lang="ar-JO" altLang="ja-JP" sz="2800" b="1" dirty="0">
                <a:solidFill>
                  <a:srgbClr val="FFFFFF"/>
                </a:solidFill>
                <a:effectLst>
                  <a:glow rad="190500">
                    <a:srgbClr val="000000"/>
                  </a:glow>
                </a:effectLst>
              </a:rPr>
              <a:t>* الأنساب الأخرى لا تذكر أعمار الآباء عند ولادة أولادهم</a:t>
            </a:r>
            <a:endParaRPr lang="en-US" altLang="ja-JP" sz="2800" b="1" dirty="0">
              <a:solidFill>
                <a:srgbClr val="FFFFFF"/>
              </a:solidFill>
              <a:effectLst>
                <a:glow rad="190500">
                  <a:srgbClr val="000000"/>
                </a:glow>
              </a:effectLst>
            </a:endParaRPr>
          </a:p>
          <a:p>
            <a:pPr marL="342900" indent="-342900" algn="r" eaLnBrk="1" hangingPunct="1">
              <a:lnSpc>
                <a:spcPct val="90000"/>
              </a:lnSpc>
              <a:spcBef>
                <a:spcPct val="20000"/>
              </a:spcBef>
            </a:pPr>
            <a:r>
              <a:rPr lang="ar-JO" altLang="ja-JP" sz="2800" b="1" dirty="0">
                <a:solidFill>
                  <a:srgbClr val="FFFFFF"/>
                </a:solidFill>
                <a:effectLst>
                  <a:glow rad="190500">
                    <a:srgbClr val="000000"/>
                  </a:glow>
                </a:effectLst>
              </a:rPr>
              <a:t>* يريدنا الله أن نميز الفصول و الأيام و السنين (تك 1 : 14)</a:t>
            </a:r>
            <a:endParaRPr lang="en-US" altLang="zh-CN" sz="2800" b="1" dirty="0">
              <a:solidFill>
                <a:srgbClr val="FFFFFF"/>
              </a:solidFill>
              <a:effectLst>
                <a:glow rad="190500">
                  <a:srgbClr val="000000"/>
                </a:glow>
              </a:effectLst>
            </a:endParaRPr>
          </a:p>
          <a:p>
            <a:pPr marL="342900" indent="-342900" algn="r" eaLnBrk="1" hangingPunct="1">
              <a:lnSpc>
                <a:spcPct val="90000"/>
              </a:lnSpc>
              <a:spcBef>
                <a:spcPct val="20000"/>
              </a:spcBef>
            </a:pPr>
            <a:r>
              <a:rPr lang="ar-JO" altLang="zh-CN" sz="2800" b="1" dirty="0">
                <a:solidFill>
                  <a:srgbClr val="FFFFFF"/>
                </a:solidFill>
                <a:effectLst>
                  <a:glow rad="190500">
                    <a:srgbClr val="000000"/>
                  </a:glow>
                </a:effectLst>
              </a:rPr>
              <a:t>* لماذا يريد الله أن يخبرنا بأسماء هؤلاء الرجال ؟</a:t>
            </a:r>
            <a:endParaRPr lang="en-US" altLang="zh-CN" sz="2800" b="1" dirty="0">
              <a:solidFill>
                <a:srgbClr val="FFFFFF"/>
              </a:solidFill>
              <a:effectLst>
                <a:glow rad="190500">
                  <a:srgbClr val="000000"/>
                </a:glow>
              </a:effectLst>
            </a:endParaRPr>
          </a:p>
        </p:txBody>
      </p:sp>
    </p:spTree>
    <p:extLst>
      <p:ext uri="{BB962C8B-B14F-4D97-AF65-F5344CB8AC3E}">
        <p14:creationId xmlns:p14="http://schemas.microsoft.com/office/powerpoint/2010/main" val="1817097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60166">
                                            <p:txEl>
                                              <p:pRg st="3" end="3"/>
                                            </p:txEl>
                                          </p:spTgt>
                                        </p:tgtEl>
                                        <p:attrNameLst>
                                          <p:attrName>style.visibility</p:attrName>
                                        </p:attrNameLst>
                                      </p:cBhvr>
                                      <p:to>
                                        <p:strVal val="visible"/>
                                      </p:to>
                                    </p:set>
                                    <p:animEffect transition="in" filter="wipe(up)">
                                      <p:cBhvr>
                                        <p:cTn id="22" dur="500"/>
                                        <p:tgtEl>
                                          <p:spTgt spid="8601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0168">
                                            <p:txEl>
                                              <p:pRg st="0" end="0"/>
                                            </p:txEl>
                                          </p:spTgt>
                                        </p:tgtEl>
                                        <p:attrNameLst>
                                          <p:attrName>style.visibility</p:attrName>
                                        </p:attrNameLst>
                                      </p:cBhvr>
                                      <p:to>
                                        <p:strVal val="visible"/>
                                      </p:to>
                                    </p:set>
                                    <p:animEffect transition="in" filter="wipe(up)">
                                      <p:cBhvr>
                                        <p:cTn id="27" dur="500"/>
                                        <p:tgtEl>
                                          <p:spTgt spid="86016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60168">
                                            <p:txEl>
                                              <p:pRg st="1" end="1"/>
                                            </p:txEl>
                                          </p:spTgt>
                                        </p:tgtEl>
                                        <p:attrNameLst>
                                          <p:attrName>style.visibility</p:attrName>
                                        </p:attrNameLst>
                                      </p:cBhvr>
                                      <p:to>
                                        <p:strVal val="visible"/>
                                      </p:to>
                                    </p:set>
                                    <p:animEffect transition="in" filter="wipe(up)">
                                      <p:cBhvr>
                                        <p:cTn id="32" dur="500"/>
                                        <p:tgtEl>
                                          <p:spTgt spid="86016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60168">
                                            <p:txEl>
                                              <p:pRg st="2" end="2"/>
                                            </p:txEl>
                                          </p:spTgt>
                                        </p:tgtEl>
                                        <p:attrNameLst>
                                          <p:attrName>style.visibility</p:attrName>
                                        </p:attrNameLst>
                                      </p:cBhvr>
                                      <p:to>
                                        <p:strVal val="visible"/>
                                      </p:to>
                                    </p:set>
                                    <p:animEffect transition="in" filter="wipe(up)">
                                      <p:cBhvr>
                                        <p:cTn id="37" dur="500"/>
                                        <p:tgtEl>
                                          <p:spTgt spid="86016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60168">
                                            <p:txEl>
                                              <p:pRg st="3" end="3"/>
                                            </p:txEl>
                                          </p:spTgt>
                                        </p:tgtEl>
                                        <p:attrNameLst>
                                          <p:attrName>style.visibility</p:attrName>
                                        </p:attrNameLst>
                                      </p:cBhvr>
                                      <p:to>
                                        <p:strVal val="visible"/>
                                      </p:to>
                                    </p:set>
                                    <p:animEffect transition="in" filter="wipe(up)">
                                      <p:cBhvr>
                                        <p:cTn id="42" dur="500"/>
                                        <p:tgtEl>
                                          <p:spTgt spid="860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860168"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4869160"/>
            <a:ext cx="7848600" cy="1540024"/>
          </a:xfrm>
        </p:spPr>
        <p:txBody>
          <a:bodyPr/>
          <a:lstStyle/>
          <a:p>
            <a:pPr marL="0" indent="0" algn="r" eaLnBrk="1" hangingPunct="1">
              <a:buFont typeface="Symbol" charset="0"/>
              <a:buNone/>
            </a:pPr>
            <a:r>
              <a:rPr lang="ar-JO" sz="3600" b="1" dirty="0">
                <a:latin typeface="Arial" charset="0"/>
                <a:ea typeface="ＭＳ Ｐゴシック" charset="0"/>
                <a:cs typeface="Arial" charset="0"/>
              </a:rPr>
              <a:t>هل تساعدنا هذه الأنساب على </a:t>
            </a:r>
            <a:r>
              <a:rPr lang="ar-JO" sz="3600" b="1" dirty="0">
                <a:solidFill>
                  <a:srgbClr val="FFFF00"/>
                </a:solidFill>
                <a:latin typeface="Arial" charset="0"/>
                <a:ea typeface="ＭＳ Ｐゴシック" charset="0"/>
                <a:cs typeface="Arial" charset="0"/>
              </a:rPr>
              <a:t>تحديد تواريخ </a:t>
            </a:r>
            <a:r>
              <a:rPr lang="ar-JO" sz="3600" b="1" dirty="0">
                <a:latin typeface="Arial" charset="0"/>
                <a:ea typeface="ＭＳ Ｐゴシック" charset="0"/>
                <a:cs typeface="Arial" charset="0"/>
              </a:rPr>
              <a:t>الأحداث التاريخية ؟</a:t>
            </a:r>
            <a:endParaRPr lang="en-US" sz="3600" b="1" dirty="0">
              <a:latin typeface="Times New Roman" charset="0"/>
              <a:ea typeface="ＭＳ Ｐゴシック" charset="0"/>
              <a:cs typeface="ＭＳ Ｐゴシック" charset="0"/>
            </a:endParaRPr>
          </a:p>
        </p:txBody>
      </p:sp>
      <p:sp>
        <p:nvSpPr>
          <p:cNvPr id="160770" name="Rectangle 10"/>
          <p:cNvSpPr>
            <a:spLocks noGrp="1" noChangeArrowheads="1"/>
          </p:cNvSpPr>
          <p:nvPr>
            <p:ph type="title"/>
          </p:nvPr>
        </p:nvSpPr>
        <p:spPr>
          <a:xfrm>
            <a:off x="1066800" y="76200"/>
            <a:ext cx="8305800" cy="1143000"/>
          </a:xfrm>
          <a:noFill/>
        </p:spPr>
        <p:txBody>
          <a:bodyPr/>
          <a:lstStyle/>
          <a:p>
            <a:pPr algn="ctr" eaLnBrk="1" hangingPunct="1"/>
            <a:r>
              <a:rPr lang="ar-JO" b="1" dirty="0">
                <a:solidFill>
                  <a:srgbClr val="FFFF00"/>
                </a:solidFill>
                <a:latin typeface="Arial" charset="0"/>
                <a:ea typeface="ＭＳ Ｐゴシック" charset="0"/>
                <a:cs typeface="Times New Roman" charset="0"/>
              </a:rPr>
              <a:t>أسرار أنساب سفر التكوين</a:t>
            </a:r>
            <a:endParaRPr lang="en-US" sz="4300" b="1" dirty="0">
              <a:solidFill>
                <a:srgbClr val="FFFF00"/>
              </a:solidFill>
              <a:latin typeface="Arial" charset="0"/>
              <a:ea typeface="ＭＳ Ｐゴシック" charset="0"/>
              <a:cs typeface="Times New Roman" charset="0"/>
            </a:endParaRPr>
          </a:p>
        </p:txBody>
      </p:sp>
      <p:sp>
        <p:nvSpPr>
          <p:cNvPr id="160771" name="Rectangle 9"/>
          <p:cNvSpPr>
            <a:spLocks noChangeArrowheads="1"/>
          </p:cNvSpPr>
          <p:nvPr/>
        </p:nvSpPr>
        <p:spPr bwMode="auto">
          <a:xfrm>
            <a:off x="2286000" y="1905000"/>
            <a:ext cx="54694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ar-JO" sz="3200" dirty="0">
                <a:solidFill>
                  <a:srgbClr val="EAEAEA"/>
                </a:solidFill>
                <a:cs typeface="Arial" charset="0"/>
              </a:rPr>
              <a:t>آدم</a:t>
            </a:r>
            <a:endParaRPr lang="en-US" sz="3200" dirty="0">
              <a:solidFill>
                <a:srgbClr val="EAEAEA"/>
              </a:solidFill>
              <a:cs typeface="Arial" charset="0"/>
            </a:endParaRPr>
          </a:p>
        </p:txBody>
      </p:sp>
      <p:sp>
        <p:nvSpPr>
          <p:cNvPr id="160772" name="Rectangle 8"/>
          <p:cNvSpPr>
            <a:spLocks noChangeArrowheads="1"/>
          </p:cNvSpPr>
          <p:nvPr/>
        </p:nvSpPr>
        <p:spPr bwMode="auto">
          <a:xfrm>
            <a:off x="2330450" y="2600325"/>
            <a:ext cx="69442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ar-JO" sz="3200" dirty="0">
                <a:solidFill>
                  <a:srgbClr val="EAEAEA"/>
                </a:solidFill>
                <a:cs typeface="Arial" charset="0"/>
              </a:rPr>
              <a:t>نوح</a:t>
            </a:r>
            <a:endParaRPr lang="en-US" sz="3200" dirty="0">
              <a:solidFill>
                <a:srgbClr val="EAEAEA"/>
              </a:solidFill>
              <a:cs typeface="Arial" charset="0"/>
            </a:endParaRPr>
          </a:p>
        </p:txBody>
      </p:sp>
      <p:sp>
        <p:nvSpPr>
          <p:cNvPr id="160773" name="Rectangle 7"/>
          <p:cNvSpPr>
            <a:spLocks noChangeArrowheads="1"/>
          </p:cNvSpPr>
          <p:nvPr/>
        </p:nvSpPr>
        <p:spPr bwMode="auto">
          <a:xfrm>
            <a:off x="2286000" y="3295650"/>
            <a:ext cx="63671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ar-JO" sz="3200" dirty="0">
                <a:solidFill>
                  <a:srgbClr val="EAEAEA"/>
                </a:solidFill>
                <a:cs typeface="Arial" charset="0"/>
              </a:rPr>
              <a:t>سام</a:t>
            </a:r>
            <a:endParaRPr lang="en-US" sz="3200" dirty="0">
              <a:solidFill>
                <a:srgbClr val="EAEAEA"/>
              </a:solidFill>
              <a:cs typeface="Arial" charset="0"/>
            </a:endParaRPr>
          </a:p>
        </p:txBody>
      </p:sp>
      <p:sp>
        <p:nvSpPr>
          <p:cNvPr id="160774" name="Rectangle 6"/>
          <p:cNvSpPr>
            <a:spLocks noChangeArrowheads="1"/>
          </p:cNvSpPr>
          <p:nvPr/>
        </p:nvSpPr>
        <p:spPr bwMode="auto">
          <a:xfrm>
            <a:off x="2286000" y="3992563"/>
            <a:ext cx="81144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ar-JO" sz="3200" dirty="0">
                <a:solidFill>
                  <a:srgbClr val="EAEAEA"/>
                </a:solidFill>
                <a:cs typeface="Arial" charset="0"/>
              </a:rPr>
              <a:t>تارح</a:t>
            </a:r>
            <a:endParaRPr lang="en-US" sz="3200" dirty="0">
              <a:solidFill>
                <a:srgbClr val="EAEAEA"/>
              </a:solidFill>
              <a:cs typeface="Arial" charset="0"/>
            </a:endParaRPr>
          </a:p>
        </p:txBody>
      </p:sp>
      <p:sp>
        <p:nvSpPr>
          <p:cNvPr id="160775" name="Rectangle 5"/>
          <p:cNvSpPr>
            <a:spLocks noChangeArrowheads="1"/>
          </p:cNvSpPr>
          <p:nvPr/>
        </p:nvSpPr>
        <p:spPr bwMode="auto">
          <a:xfrm>
            <a:off x="4572000" y="37338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ar-JO" sz="3200" dirty="0">
                <a:solidFill>
                  <a:srgbClr val="EAEAEA"/>
                </a:solidFill>
                <a:cs typeface="Arial" charset="0"/>
              </a:rPr>
              <a:t>تكوين 11</a:t>
            </a:r>
            <a:endParaRPr lang="en-US" sz="3200" dirty="0">
              <a:solidFill>
                <a:srgbClr val="EAEAEA"/>
              </a:solidFill>
              <a:cs typeface="Arial" charset="0"/>
            </a:endParaRPr>
          </a:p>
        </p:txBody>
      </p:sp>
      <p:sp>
        <p:nvSpPr>
          <p:cNvPr id="160776" name="Rectangle 4"/>
          <p:cNvSpPr>
            <a:spLocks noChangeArrowheads="1"/>
          </p:cNvSpPr>
          <p:nvPr/>
        </p:nvSpPr>
        <p:spPr bwMode="auto">
          <a:xfrm>
            <a:off x="4572000" y="22860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ar-JO" sz="3200" dirty="0">
                <a:solidFill>
                  <a:srgbClr val="EAEAEA"/>
                </a:solidFill>
                <a:cs typeface="Arial" charset="0"/>
              </a:rPr>
              <a:t>تكوين 5</a:t>
            </a:r>
            <a:endParaRPr lang="en-US" sz="3200" dirty="0">
              <a:solidFill>
                <a:srgbClr val="EAEAEA"/>
              </a:solidFill>
              <a:cs typeface="Arial" charset="0"/>
            </a:endParaRPr>
          </a:p>
        </p:txBody>
      </p:sp>
      <p:sp>
        <p:nvSpPr>
          <p:cNvPr id="160777"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EAEAEA"/>
              </a:solidFill>
            </a:endParaRPr>
          </a:p>
        </p:txBody>
      </p:sp>
      <p:sp>
        <p:nvSpPr>
          <p:cNvPr id="160778"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EAEAEA"/>
              </a:solidFill>
            </a:endParaRPr>
          </a:p>
        </p:txBody>
      </p:sp>
    </p:spTree>
    <p:extLst>
      <p:ext uri="{BB962C8B-B14F-4D97-AF65-F5344CB8AC3E}">
        <p14:creationId xmlns:p14="http://schemas.microsoft.com/office/powerpoint/2010/main" val="89799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40" name="Rectangle 4"/>
          <p:cNvSpPr>
            <a:spLocks noGrp="1" noChangeArrowheads="1"/>
          </p:cNvSpPr>
          <p:nvPr>
            <p:ph type="ctrTitle"/>
          </p:nvPr>
        </p:nvSpPr>
        <p:spPr>
          <a:xfrm>
            <a:off x="0" y="152400"/>
            <a:ext cx="9144000" cy="990600"/>
          </a:xfrm>
        </p:spPr>
        <p:txBody>
          <a:bodyPr/>
          <a:lstStyle/>
          <a:p>
            <a:pPr eaLnBrk="1" hangingPunct="1">
              <a:defRPr/>
            </a:pPr>
            <a:r>
              <a:rPr lang="ar-JO" sz="4000" dirty="0">
                <a:latin typeface="Arial" charset="0"/>
                <a:ea typeface="ＭＳ Ｐゴシック" charset="0"/>
                <a:cs typeface="ＭＳ Ｐゴシック" charset="0"/>
              </a:rPr>
              <a:t>لماذا لا يوجد فجوات في تكوين 5 و 11 ؟</a:t>
            </a:r>
            <a:endParaRPr lang="en-US" dirty="0">
              <a:latin typeface="Arial" charset="0"/>
              <a:ea typeface="ＭＳ Ｐゴシック" charset="0"/>
              <a:cs typeface="ＭＳ Ｐゴシック" charset="0"/>
            </a:endParaRP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r" eaLnBrk="1" hangingPunct="1">
              <a:spcBef>
                <a:spcPct val="20000"/>
              </a:spcBef>
              <a:buClr>
                <a:srgbClr val="FFFFCC"/>
              </a:buClr>
              <a:buSzPct val="75000"/>
            </a:pPr>
            <a:r>
              <a:rPr lang="ar-JO" sz="3200" b="1" dirty="0">
                <a:solidFill>
                  <a:srgbClr val="FFFFFF"/>
                </a:solidFill>
              </a:rPr>
              <a:t>1. لاحظ طول الفترات الزمنية .</a:t>
            </a:r>
            <a:endParaRPr lang="en-US" sz="3200" dirty="0">
              <a:solidFill>
                <a:srgbClr val="FFFFFF"/>
              </a:solidFill>
            </a:endParaRPr>
          </a:p>
        </p:txBody>
      </p:sp>
      <p:sp>
        <p:nvSpPr>
          <p:cNvPr id="398342" name="Rectangle 6"/>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8343"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شيث</a:t>
            </a:r>
            <a:endParaRPr lang="en-US" sz="3200" dirty="0">
              <a:solidFill>
                <a:srgbClr val="FFFFFF"/>
              </a:solidFill>
              <a:effectLst>
                <a:outerShdw blurRad="38100" dist="38100" dir="2700000" algn="tl">
                  <a:srgbClr val="010199"/>
                </a:outerShdw>
              </a:effectLst>
            </a:endParaRPr>
          </a:p>
        </p:txBody>
      </p:sp>
      <p:sp>
        <p:nvSpPr>
          <p:cNvPr id="398344" name="Rectangle 8">
            <a:hlinkClick r:id="rId6"/>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أنوش</a:t>
            </a:r>
            <a:endParaRPr lang="en-US" sz="3200" dirty="0">
              <a:solidFill>
                <a:srgbClr val="FFFFFF"/>
              </a:solidFill>
              <a:effectLst>
                <a:outerShdw blurRad="38100" dist="38100" dir="2700000" algn="tl">
                  <a:srgbClr val="010199"/>
                </a:outerShdw>
              </a:effectLst>
            </a:endParaRPr>
          </a:p>
        </p:txBody>
      </p:sp>
      <p:sp>
        <p:nvSpPr>
          <p:cNvPr id="398345" name="Rectangle 9">
            <a:hlinkClick r:id="rId7"/>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قينان</a:t>
            </a:r>
            <a:endParaRPr lang="en-US" sz="3200" dirty="0">
              <a:solidFill>
                <a:srgbClr val="FFFFFF"/>
              </a:solidFill>
              <a:effectLst>
                <a:outerShdw blurRad="38100" dist="38100" dir="2700000" algn="tl">
                  <a:srgbClr val="010199"/>
                </a:outerShdw>
              </a:effectLst>
            </a:endParaRPr>
          </a:p>
        </p:txBody>
      </p:sp>
      <p:sp>
        <p:nvSpPr>
          <p:cNvPr id="398346" name="Rectangle 10">
            <a:hlinkClick r:id="rId8"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مهللئيل</a:t>
            </a:r>
            <a:endParaRPr lang="en-US" sz="3200" dirty="0">
              <a:solidFill>
                <a:srgbClr val="FFFFFF"/>
              </a:solidFill>
              <a:effectLst>
                <a:outerShdw blurRad="38100" dist="38100" dir="2700000" algn="tl">
                  <a:srgbClr val="010199"/>
                </a:outerShdw>
              </a:effectLst>
            </a:endParaRPr>
          </a:p>
        </p:txBody>
      </p:sp>
      <p:sp>
        <p:nvSpPr>
          <p:cNvPr id="398347" name="Rectangle 11">
            <a:hlinkClick r:id=""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يارد</a:t>
            </a:r>
            <a:endParaRPr lang="en-US" sz="3200" dirty="0">
              <a:solidFill>
                <a:srgbClr val="FFFFFF"/>
              </a:solidFill>
              <a:effectLst>
                <a:outerShdw blurRad="38100" dist="38100" dir="2700000" algn="tl">
                  <a:srgbClr val="010199"/>
                </a:outerShdw>
              </a:effectLst>
            </a:endParaRPr>
          </a:p>
        </p:txBody>
      </p:sp>
      <p:sp>
        <p:nvSpPr>
          <p:cNvPr id="398348" name="Rectangle 12">
            <a:hlinkClick r:id=""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أخنوخ</a:t>
            </a:r>
            <a:endParaRPr lang="en-US" sz="3200" b="1" dirty="0">
              <a:solidFill>
                <a:srgbClr val="FFFFFF"/>
              </a:solidFill>
              <a:effectLst>
                <a:outerShdw blurRad="38100" dist="38100" dir="2700000" algn="tl">
                  <a:srgbClr val="010199"/>
                </a:outerShdw>
              </a:effectLst>
            </a:endParaRPr>
          </a:p>
        </p:txBody>
      </p:sp>
      <p:sp>
        <p:nvSpPr>
          <p:cNvPr id="398349" name="Rectangle 13">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متوشالح</a:t>
            </a:r>
            <a:endParaRPr lang="en-US" sz="3200" dirty="0">
              <a:solidFill>
                <a:srgbClr val="FFFFFF"/>
              </a:solidFill>
              <a:effectLst>
                <a:outerShdw blurRad="38100" dist="38100" dir="2700000" algn="tl">
                  <a:srgbClr val="010199"/>
                </a:outerShdw>
              </a:effectLst>
            </a:endParaRPr>
          </a:p>
        </p:txBody>
      </p:sp>
      <p:sp>
        <p:nvSpPr>
          <p:cNvPr id="398350" name="Rectangle 14">
            <a:hlinkClick r:id=""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لامك</a:t>
            </a:r>
            <a:endParaRPr lang="en-US" sz="3200" dirty="0">
              <a:solidFill>
                <a:srgbClr val="FFFFFF"/>
              </a:solidFill>
              <a:effectLst>
                <a:outerShdw blurRad="38100" dist="38100" dir="2700000" algn="tl">
                  <a:srgbClr val="010199"/>
                </a:outerShdw>
              </a:effectLst>
            </a:endParaRPr>
          </a:p>
        </p:txBody>
      </p:sp>
      <p:sp>
        <p:nvSpPr>
          <p:cNvPr id="398351" name="Rectangle 15">
            <a:hlinkClick r:id=""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نوح</a:t>
            </a:r>
            <a:endParaRPr lang="en-US" sz="3200" dirty="0">
              <a:solidFill>
                <a:srgbClr val="FFFFFF"/>
              </a:solidFill>
              <a:effectLst>
                <a:outerShdw blurRad="38100" dist="38100" dir="2700000" algn="tl">
                  <a:srgbClr val="010199"/>
                </a:outerShdw>
              </a:effectLst>
            </a:endParaRPr>
          </a:p>
        </p:txBody>
      </p:sp>
      <p:sp>
        <p:nvSpPr>
          <p:cNvPr id="18"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440207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90600"/>
          </a:xfrm>
        </p:spPr>
        <p:txBody>
          <a:bodyPr/>
          <a:lstStyle/>
          <a:p>
            <a:pPr eaLnBrk="1" hangingPunct="1">
              <a:defRPr/>
            </a:pPr>
            <a:r>
              <a:rPr lang="ar-JO" dirty="0">
                <a:latin typeface="Arial" charset="0"/>
                <a:ea typeface="ＭＳ Ｐゴシック" charset="0"/>
                <a:cs typeface="ＭＳ Ｐゴシック" charset="0"/>
              </a:rPr>
              <a:t>العمر عند ولادة الأولاد</a:t>
            </a:r>
            <a:endParaRPr lang="en-US" dirty="0">
              <a:latin typeface="Arial" charset="0"/>
              <a:ea typeface="ＭＳ Ｐゴシック" charset="0"/>
              <a:cs typeface="ＭＳ Ｐゴシック" charset="0"/>
            </a:endParaRP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 - 130</a:t>
            </a:r>
            <a:endParaRPr lang="en-US" dirty="0">
              <a:latin typeface="Arial" charset="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شيث - 105</a:t>
            </a:r>
            <a:endParaRPr lang="en-US" sz="3200" dirty="0">
              <a:solidFill>
                <a:srgbClr val="FFFFFF"/>
              </a:solidFill>
              <a:effectLst>
                <a:outerShdw blurRad="38100" dist="38100" dir="2700000" algn="tl">
                  <a:srgbClr val="010199"/>
                </a:outerShdw>
              </a:effectLst>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أنوش - 90</a:t>
            </a:r>
            <a:endParaRPr lang="en-US" sz="3200" dirty="0">
              <a:solidFill>
                <a:srgbClr val="FFFFFF"/>
              </a:solidFill>
              <a:effectLst>
                <a:outerShdw blurRad="38100" dist="38100" dir="2700000" algn="tl">
                  <a:srgbClr val="010199"/>
                </a:outerShdw>
              </a:effectLst>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قينان - 70</a:t>
            </a:r>
            <a:endParaRPr lang="en-US" sz="3200" dirty="0">
              <a:solidFill>
                <a:srgbClr val="FFFFFF"/>
              </a:solidFill>
              <a:effectLst>
                <a:outerShdw blurRad="38100" dist="38100" dir="2700000" algn="tl">
                  <a:srgbClr val="010199"/>
                </a:outerShdw>
              </a:effectLst>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مهللئيل - 65</a:t>
            </a:r>
            <a:endParaRPr lang="en-US" sz="3200" dirty="0">
              <a:solidFill>
                <a:srgbClr val="FFFFFF"/>
              </a:solidFill>
              <a:effectLst>
                <a:outerShdw blurRad="38100" dist="38100" dir="2700000" algn="tl">
                  <a:srgbClr val="010199"/>
                </a:outerShdw>
              </a:effectLst>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يارد - 162</a:t>
            </a:r>
            <a:endParaRPr lang="en-US" sz="3200" dirty="0">
              <a:solidFill>
                <a:srgbClr val="FFFFFF"/>
              </a:solidFill>
              <a:effectLst>
                <a:outerShdw blurRad="38100" dist="38100" dir="2700000" algn="tl">
                  <a:srgbClr val="010199"/>
                </a:outerShdw>
              </a:effectLst>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أخنوخ - 65</a:t>
            </a:r>
            <a:endParaRPr lang="en-US" sz="3200" b="1" dirty="0">
              <a:solidFill>
                <a:srgbClr val="FFFFFF"/>
              </a:solidFill>
              <a:effectLst>
                <a:outerShdw blurRad="38100" dist="38100" dir="2700000" algn="tl">
                  <a:srgbClr val="010199"/>
                </a:outerShdw>
              </a:effectLst>
            </a:endParaRP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متوشالح - 187</a:t>
            </a:r>
            <a:endParaRPr lang="en-US" sz="3200" dirty="0">
              <a:solidFill>
                <a:srgbClr val="FFFFFF"/>
              </a:solidFill>
              <a:effectLst>
                <a:outerShdw blurRad="38100" dist="38100" dir="2700000" algn="tl">
                  <a:srgbClr val="010199"/>
                </a:outerShdw>
              </a:effectLst>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لامك - 122</a:t>
            </a:r>
            <a:endParaRPr lang="en-US" sz="3200" dirty="0">
              <a:solidFill>
                <a:srgbClr val="FFFFFF"/>
              </a:solidFill>
              <a:effectLst>
                <a:outerShdw blurRad="38100" dist="38100" dir="2700000" algn="tl">
                  <a:srgbClr val="010199"/>
                </a:outerShdw>
              </a:effectLst>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نوح - 500</a:t>
            </a:r>
            <a:endParaRPr lang="en-US" sz="3200" dirty="0">
              <a:solidFill>
                <a:srgbClr val="FFFFFF"/>
              </a:solidFill>
              <a:effectLst>
                <a:outerShdw blurRad="38100" dist="38100" dir="2700000" algn="tl">
                  <a:srgbClr val="010199"/>
                </a:outerShdw>
              </a:effectLst>
            </a:endParaRPr>
          </a:p>
        </p:txBody>
      </p:sp>
      <p:sp>
        <p:nvSpPr>
          <p:cNvPr id="17"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789343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6" name="Rectangle 4"/>
          <p:cNvSpPr>
            <a:spLocks noGrp="1" noChangeArrowheads="1"/>
          </p:cNvSpPr>
          <p:nvPr>
            <p:ph type="ctrTitle"/>
          </p:nvPr>
        </p:nvSpPr>
        <p:spPr>
          <a:xfrm>
            <a:off x="0" y="152400"/>
            <a:ext cx="9144000" cy="990600"/>
          </a:xfrm>
        </p:spPr>
        <p:txBody>
          <a:bodyPr/>
          <a:lstStyle/>
          <a:p>
            <a:pPr eaLnBrk="1" hangingPunct="1">
              <a:defRPr/>
            </a:pPr>
            <a:r>
              <a:rPr lang="ar-JO" sz="4000" dirty="0">
                <a:latin typeface="Arial" charset="0"/>
                <a:ea typeface="ＭＳ Ｐゴシック" charset="0"/>
                <a:cs typeface="ＭＳ Ｐゴシック" charset="0"/>
              </a:rPr>
              <a:t>لماذا لا يوجد فجوات في تكوين 5 و 11 ؟</a:t>
            </a:r>
            <a:endParaRPr lang="en-US" dirty="0">
              <a:latin typeface="Arial" charset="0"/>
              <a:ea typeface="ＭＳ Ｐゴシック" charset="0"/>
              <a:cs typeface="ＭＳ Ｐゴシック" charset="0"/>
            </a:endParaRP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r" eaLnBrk="1" hangingPunct="1">
              <a:spcBef>
                <a:spcPct val="20000"/>
              </a:spcBef>
              <a:buClr>
                <a:srgbClr val="FFFFCC"/>
              </a:buClr>
              <a:buSzPct val="75000"/>
            </a:pPr>
            <a:r>
              <a:rPr lang="ar-JO" sz="3200" b="1" dirty="0">
                <a:solidFill>
                  <a:srgbClr val="FFFFFF"/>
                </a:solidFill>
              </a:rPr>
              <a:t>1. لاحظ طول الفترات الزمنية</a:t>
            </a:r>
            <a:endParaRPr lang="en-US" sz="3200" b="1" dirty="0">
              <a:solidFill>
                <a:srgbClr val="FFFFFF"/>
              </a:solidFill>
            </a:endParaRPr>
          </a:p>
          <a:p>
            <a:pPr marL="609600" indent="-609600" algn="r" eaLnBrk="1" hangingPunct="1">
              <a:spcBef>
                <a:spcPct val="20000"/>
              </a:spcBef>
              <a:buClr>
                <a:srgbClr val="FFFFCC"/>
              </a:buClr>
              <a:buSzPct val="75000"/>
            </a:pPr>
            <a:r>
              <a:rPr lang="ar-JO" sz="3200" b="1" dirty="0">
                <a:solidFill>
                  <a:srgbClr val="FFFFFF"/>
                </a:solidFill>
              </a:rPr>
              <a:t>2. فترات أقصر</a:t>
            </a:r>
            <a:endParaRPr lang="en-US" sz="3200" dirty="0">
              <a:solidFill>
                <a:srgbClr val="FFFFFF"/>
              </a:solidFill>
            </a:endParaRPr>
          </a:p>
        </p:txBody>
      </p:sp>
      <p:sp>
        <p:nvSpPr>
          <p:cNvPr id="402438" name="Rectangle 6"/>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آدم</a:t>
            </a:r>
            <a:endParaRPr lang="en-US" sz="3200" dirty="0">
              <a:solidFill>
                <a:srgbClr val="FFFFFF"/>
              </a:solidFill>
              <a:effectLst>
                <a:outerShdw blurRad="38100" dist="38100" dir="2700000" algn="tl">
                  <a:srgbClr val="010199"/>
                </a:outerShdw>
              </a:effectLst>
            </a:endParaRPr>
          </a:p>
        </p:txBody>
      </p:sp>
      <p:sp>
        <p:nvSpPr>
          <p:cNvPr id="402439"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شيث</a:t>
            </a:r>
            <a:endParaRPr lang="en-US" sz="3200" dirty="0">
              <a:solidFill>
                <a:srgbClr val="FFFFFF"/>
              </a:solidFill>
              <a:effectLst>
                <a:outerShdw blurRad="38100" dist="38100" dir="2700000" algn="tl">
                  <a:srgbClr val="010199"/>
                </a:outerShdw>
              </a:effectLst>
            </a:endParaRPr>
          </a:p>
        </p:txBody>
      </p:sp>
      <p:sp>
        <p:nvSpPr>
          <p:cNvPr id="402440" name="Rectangle 8"/>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أنوش</a:t>
            </a:r>
            <a:endParaRPr lang="en-US" sz="3200" dirty="0">
              <a:solidFill>
                <a:srgbClr val="FFFFFF"/>
              </a:solidFill>
              <a:effectLst>
                <a:outerShdw blurRad="38100" dist="38100" dir="2700000" algn="tl">
                  <a:srgbClr val="010199"/>
                </a:outerShdw>
              </a:effectLst>
            </a:endParaRPr>
          </a:p>
        </p:txBody>
      </p:sp>
      <p:sp>
        <p:nvSpPr>
          <p:cNvPr id="402441" name="Rectangle 9"/>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قينان</a:t>
            </a:r>
            <a:endParaRPr lang="en-US" sz="3200" dirty="0">
              <a:solidFill>
                <a:srgbClr val="FFFFFF"/>
              </a:solidFill>
              <a:effectLst>
                <a:outerShdw blurRad="38100" dist="38100" dir="2700000" algn="tl">
                  <a:srgbClr val="010199"/>
                </a:outerShdw>
              </a:effectLst>
            </a:endParaRPr>
          </a:p>
        </p:txBody>
      </p:sp>
      <p:sp>
        <p:nvSpPr>
          <p:cNvPr id="402442" name="Rectangle 10"/>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مهللئيل</a:t>
            </a:r>
            <a:endParaRPr lang="en-US" sz="3200" dirty="0">
              <a:solidFill>
                <a:srgbClr val="FFFFFF"/>
              </a:solidFill>
              <a:effectLst>
                <a:outerShdw blurRad="38100" dist="38100" dir="2700000" algn="tl">
                  <a:srgbClr val="010199"/>
                </a:outerShdw>
              </a:effectLst>
            </a:endParaRPr>
          </a:p>
        </p:txBody>
      </p:sp>
      <p:sp>
        <p:nvSpPr>
          <p:cNvPr id="402443" name="Rectangle 11"/>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يارد</a:t>
            </a:r>
            <a:endParaRPr lang="en-US" sz="3200" dirty="0">
              <a:solidFill>
                <a:srgbClr val="FFFFFF"/>
              </a:solidFill>
              <a:effectLst>
                <a:outerShdw blurRad="38100" dist="38100" dir="2700000" algn="tl">
                  <a:srgbClr val="010199"/>
                </a:outerShdw>
              </a:effectLst>
            </a:endParaRPr>
          </a:p>
        </p:txBody>
      </p:sp>
      <p:sp>
        <p:nvSpPr>
          <p:cNvPr id="402444" name="Rectangle 12"/>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أخنوخ</a:t>
            </a:r>
            <a:endParaRPr lang="en-US" sz="3200" b="1" dirty="0">
              <a:solidFill>
                <a:srgbClr val="FFFFFF"/>
              </a:solidFill>
              <a:effectLst>
                <a:outerShdw blurRad="38100" dist="38100" dir="2700000" algn="tl">
                  <a:srgbClr val="010199"/>
                </a:outerShdw>
              </a:effectLst>
            </a:endParaRPr>
          </a:p>
        </p:txBody>
      </p:sp>
      <p:sp>
        <p:nvSpPr>
          <p:cNvPr id="402445" name="Rectangle 13"/>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متوشالح</a:t>
            </a:r>
            <a:endParaRPr lang="en-US" sz="3200" dirty="0">
              <a:solidFill>
                <a:srgbClr val="FFFFFF"/>
              </a:solidFill>
              <a:effectLst>
                <a:outerShdw blurRad="38100" dist="38100" dir="2700000" algn="tl">
                  <a:srgbClr val="010199"/>
                </a:outerShdw>
              </a:effectLst>
            </a:endParaRPr>
          </a:p>
        </p:txBody>
      </p:sp>
      <p:sp>
        <p:nvSpPr>
          <p:cNvPr id="402446" name="Rectangle 14"/>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لامك</a:t>
            </a:r>
            <a:endParaRPr lang="en-US" sz="3200" dirty="0">
              <a:solidFill>
                <a:srgbClr val="FFFFFF"/>
              </a:solidFill>
              <a:effectLst>
                <a:outerShdw blurRad="38100" dist="38100" dir="2700000" algn="tl">
                  <a:srgbClr val="010199"/>
                </a:outerShdw>
              </a:effectLst>
            </a:endParaRPr>
          </a:p>
        </p:txBody>
      </p:sp>
      <p:sp>
        <p:nvSpPr>
          <p:cNvPr id="402447" name="Rectangle 15"/>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نوح</a:t>
            </a:r>
            <a:endParaRPr lang="en-US" sz="3200" dirty="0">
              <a:solidFill>
                <a:srgbClr val="FFFFFF"/>
              </a:solidFill>
              <a:effectLst>
                <a:outerShdw blurRad="38100" dist="38100" dir="2700000" algn="tl">
                  <a:srgbClr val="010199"/>
                </a:outerShdw>
              </a:effectLst>
            </a:endParaRPr>
          </a:p>
        </p:txBody>
      </p:sp>
      <p:sp>
        <p:nvSpPr>
          <p:cNvPr id="17"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336110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2437">
                                            <p:txEl>
                                              <p:pRg st="1" end="1"/>
                                            </p:txEl>
                                          </p:spTgt>
                                        </p:tgtEl>
                                        <p:attrNameLst>
                                          <p:attrName>style.visibility</p:attrName>
                                        </p:attrNameLst>
                                      </p:cBhvr>
                                      <p:to>
                                        <p:strVal val="visible"/>
                                      </p:to>
                                    </p:set>
                                    <p:anim to="" calcmode="lin" valueType="num">
                                      <p:cBhvr>
                                        <p:cTn id="7" dur="1" fill="hold"/>
                                        <p:tgtEl>
                                          <p:spTgt spid="40243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4" name="Rectangle 4"/>
          <p:cNvSpPr>
            <a:spLocks noGrp="1" noChangeArrowheads="1"/>
          </p:cNvSpPr>
          <p:nvPr>
            <p:ph type="ctrTitle"/>
          </p:nvPr>
        </p:nvSpPr>
        <p:spPr>
          <a:xfrm>
            <a:off x="0" y="76200"/>
            <a:ext cx="9144000" cy="990600"/>
          </a:xfrm>
        </p:spPr>
        <p:txBody>
          <a:bodyPr/>
          <a:lstStyle/>
          <a:p>
            <a:pPr eaLnBrk="1" hangingPunct="1">
              <a:defRPr/>
            </a:pPr>
            <a:r>
              <a:rPr lang="ar-JO" sz="4000" dirty="0">
                <a:latin typeface="Arial" charset="0"/>
                <a:ea typeface="ＭＳ Ｐゴシック" charset="0"/>
                <a:cs typeface="ＭＳ Ｐゴシック" charset="0"/>
              </a:rPr>
              <a:t>تكوين 5 أقصر من لوقا 3</a:t>
            </a:r>
            <a:endParaRPr lang="en-US" dirty="0">
              <a:latin typeface="Arial" charset="0"/>
              <a:ea typeface="ＭＳ Ｐゴシック" charset="0"/>
              <a:cs typeface="ＭＳ Ｐゴシック" charset="0"/>
            </a:endParaRPr>
          </a:p>
        </p:txBody>
      </p:sp>
      <p:sp>
        <p:nvSpPr>
          <p:cNvPr id="404485" name="Rectangle 5"/>
          <p:cNvSpPr>
            <a:spLocks noGrp="1" noChangeArrowheads="1"/>
          </p:cNvSpPr>
          <p:nvPr>
            <p:ph type="subTitle" idx="1"/>
          </p:nvPr>
        </p:nvSpPr>
        <p:spPr>
          <a:xfrm>
            <a:off x="533400" y="7620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404486" name="Rectangle 6"/>
          <p:cNvSpPr>
            <a:spLocks noChangeArrowheads="1"/>
          </p:cNvSpPr>
          <p:nvPr/>
        </p:nvSpPr>
        <p:spPr bwMode="auto">
          <a:xfrm>
            <a:off x="3657600" y="1295400"/>
            <a:ext cx="1219200" cy="11430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2006</a:t>
            </a:r>
            <a:endParaRPr lang="en-US" sz="3200" b="1" dirty="0">
              <a:solidFill>
                <a:srgbClr val="FFFFFF"/>
              </a:solidFill>
              <a:effectLst>
                <a:outerShdw blurRad="38100" dist="38100" dir="2700000" algn="tl">
                  <a:srgbClr val="010199"/>
                </a:outerShdw>
              </a:effectLst>
            </a:endParaRPr>
          </a:p>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سنوات</a:t>
            </a:r>
            <a:endParaRPr lang="en-US" sz="3200" dirty="0">
              <a:solidFill>
                <a:srgbClr val="FFFFFF"/>
              </a:solidFill>
              <a:effectLst>
                <a:outerShdw blurRad="38100" dist="38100" dir="2700000" algn="tl">
                  <a:srgbClr val="010199"/>
                </a:outerShdw>
              </a:effectLst>
            </a:endParaRP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FFFFFF"/>
              </a:solidFill>
            </a:endParaRPr>
          </a:p>
        </p:txBody>
      </p:sp>
      <p:sp>
        <p:nvSpPr>
          <p:cNvPr id="404488" name="Rectangle 8"/>
          <p:cNvSpPr>
            <a:spLocks noChangeArrowheads="1"/>
          </p:cNvSpPr>
          <p:nvPr/>
        </p:nvSpPr>
        <p:spPr bwMode="auto">
          <a:xfrm>
            <a:off x="914400" y="2362200"/>
            <a:ext cx="22860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نوح</a:t>
            </a:r>
            <a:endParaRPr lang="en-US" sz="3200" dirty="0">
              <a:solidFill>
                <a:srgbClr val="FFFFFF"/>
              </a:solidFill>
              <a:effectLst>
                <a:outerShdw blurRad="38100" dist="38100" dir="2700000" algn="tl">
                  <a:srgbClr val="010199"/>
                </a:outerShdw>
              </a:effectLst>
            </a:endParaRPr>
          </a:p>
        </p:txBody>
      </p:sp>
      <p:sp>
        <p:nvSpPr>
          <p:cNvPr id="404489" name="Rectangle 9"/>
          <p:cNvSpPr>
            <a:spLocks noChangeArrowheads="1"/>
          </p:cNvSpPr>
          <p:nvPr/>
        </p:nvSpPr>
        <p:spPr bwMode="auto">
          <a:xfrm>
            <a:off x="7258050" y="762000"/>
            <a:ext cx="14478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آدم</a:t>
            </a:r>
            <a:endParaRPr lang="en-US" sz="3200" dirty="0">
              <a:solidFill>
                <a:srgbClr val="FFFFFF"/>
              </a:solidFill>
              <a:effectLst>
                <a:outerShdw blurRad="38100" dist="38100" dir="2700000" algn="tl">
                  <a:srgbClr val="010199"/>
                </a:outerShdw>
              </a:effectLst>
            </a:endParaRPr>
          </a:p>
        </p:txBody>
      </p:sp>
      <p:sp>
        <p:nvSpPr>
          <p:cNvPr id="404490" name="Rectangle 10"/>
          <p:cNvSpPr>
            <a:spLocks noChangeArrowheads="1"/>
          </p:cNvSpPr>
          <p:nvPr/>
        </p:nvSpPr>
        <p:spPr bwMode="auto">
          <a:xfrm>
            <a:off x="5410200" y="3048000"/>
            <a:ext cx="1219200" cy="11430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4138</a:t>
            </a:r>
            <a:endParaRPr lang="en-US" sz="3200" b="1" dirty="0">
              <a:solidFill>
                <a:srgbClr val="FFFFFF"/>
              </a:solidFill>
              <a:effectLst>
                <a:outerShdw blurRad="38100" dist="38100" dir="2700000" algn="tl">
                  <a:srgbClr val="010199"/>
                </a:outerShdw>
              </a:effectLst>
            </a:endParaRPr>
          </a:p>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سنة</a:t>
            </a:r>
            <a:endParaRPr lang="en-US" sz="3200" dirty="0">
              <a:solidFill>
                <a:srgbClr val="FFFFFF"/>
              </a:solidFill>
              <a:effectLst>
                <a:outerShdw blurRad="38100" dist="38100" dir="2700000" algn="tl">
                  <a:srgbClr val="010199"/>
                </a:outerShdw>
              </a:effectLst>
            </a:endParaRP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FFFFFF"/>
              </a:solidFill>
            </a:endParaRPr>
          </a:p>
        </p:txBody>
      </p:sp>
      <p:sp>
        <p:nvSpPr>
          <p:cNvPr id="404492" name="Rectangle 12"/>
          <p:cNvSpPr>
            <a:spLocks noChangeArrowheads="1"/>
          </p:cNvSpPr>
          <p:nvPr/>
        </p:nvSpPr>
        <p:spPr bwMode="auto">
          <a:xfrm>
            <a:off x="7143750" y="6019800"/>
            <a:ext cx="16764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المسيح</a:t>
            </a:r>
            <a:endParaRPr lang="en-US" sz="3200" dirty="0">
              <a:solidFill>
                <a:srgbClr val="FFFFFF"/>
              </a:solidFill>
              <a:effectLst>
                <a:outerShdw blurRad="38100" dist="38100" dir="2700000" algn="tl">
                  <a:srgbClr val="010199"/>
                </a:outerShdw>
              </a:effectLst>
            </a:endParaRPr>
          </a:p>
        </p:txBody>
      </p:sp>
      <p:sp>
        <p:nvSpPr>
          <p:cNvPr id="14"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1042365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2" name="Rectangle 4"/>
          <p:cNvSpPr>
            <a:spLocks noGrp="1" noChangeArrowheads="1"/>
          </p:cNvSpPr>
          <p:nvPr>
            <p:ph type="ctrTitle"/>
          </p:nvPr>
        </p:nvSpPr>
        <p:spPr>
          <a:xfrm>
            <a:off x="0" y="152400"/>
            <a:ext cx="9144000" cy="990600"/>
          </a:xfrm>
        </p:spPr>
        <p:txBody>
          <a:bodyPr/>
          <a:lstStyle/>
          <a:p>
            <a:pPr eaLnBrk="1" hangingPunct="1">
              <a:defRPr/>
            </a:pPr>
            <a:r>
              <a:rPr lang="ar-JO" sz="4000" dirty="0">
                <a:latin typeface="Arial" charset="0"/>
                <a:ea typeface="ＭＳ Ｐゴシック" charset="0"/>
                <a:cs typeface="ＭＳ Ｐゴシック" charset="0"/>
              </a:rPr>
              <a:t>لماذا لا يوجد فجوات في تكوين 5 و 11</a:t>
            </a:r>
            <a:endParaRPr lang="en-US" dirty="0">
              <a:latin typeface="Arial" charset="0"/>
              <a:ea typeface="ＭＳ Ｐゴシック" charset="0"/>
              <a:cs typeface="ＭＳ Ｐゴシック" charset="0"/>
            </a:endParaRPr>
          </a:p>
        </p:txBody>
      </p:sp>
      <p:sp>
        <p:nvSpPr>
          <p:cNvPr id="406533" name="Rectangle 5" descr="Purple mesh"/>
          <p:cNvSpPr>
            <a:spLocks noChangeArrowheads="1"/>
          </p:cNvSpPr>
          <p:nvPr/>
        </p:nvSpPr>
        <p:spPr bwMode="auto">
          <a:xfrm>
            <a:off x="3251628" y="1066800"/>
            <a:ext cx="5892372" cy="369764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r" eaLnBrk="1" hangingPunct="1">
              <a:spcBef>
                <a:spcPct val="20000"/>
              </a:spcBef>
              <a:buClr>
                <a:srgbClr val="FFFFCC"/>
              </a:buClr>
              <a:buSzPct val="75000"/>
            </a:pPr>
            <a:r>
              <a:rPr lang="ar-JO" sz="3200" b="1" dirty="0">
                <a:solidFill>
                  <a:srgbClr val="FFFFFF"/>
                </a:solidFill>
              </a:rPr>
              <a:t>1. لاحظ طول الفترات الزمنية</a:t>
            </a:r>
            <a:endParaRPr lang="en-US" sz="3200" b="1" dirty="0">
              <a:solidFill>
                <a:srgbClr val="FFFFFF"/>
              </a:solidFill>
            </a:endParaRPr>
          </a:p>
          <a:p>
            <a:pPr marL="609600" indent="-609600" algn="r" eaLnBrk="1" hangingPunct="1">
              <a:spcBef>
                <a:spcPct val="20000"/>
              </a:spcBef>
              <a:buClr>
                <a:srgbClr val="FFFFCC"/>
              </a:buClr>
              <a:buSzPct val="75000"/>
            </a:pPr>
            <a:r>
              <a:rPr lang="ar-JO" sz="3200" b="1" dirty="0">
                <a:solidFill>
                  <a:srgbClr val="FFFFFF"/>
                </a:solidFill>
              </a:rPr>
              <a:t>2. فترات أقصر</a:t>
            </a:r>
            <a:endParaRPr lang="en-US" sz="3200" b="1" dirty="0">
              <a:solidFill>
                <a:srgbClr val="FFFFFF"/>
              </a:solidFill>
            </a:endParaRPr>
          </a:p>
          <a:p>
            <a:pPr marL="609600" indent="-609600" algn="r" eaLnBrk="1" hangingPunct="1">
              <a:spcBef>
                <a:spcPct val="20000"/>
              </a:spcBef>
              <a:buClr>
                <a:srgbClr val="FFFFCC"/>
              </a:buClr>
              <a:buSzPct val="75000"/>
            </a:pPr>
            <a:r>
              <a:rPr lang="ar-JO" sz="3200" b="1" dirty="0">
                <a:solidFill>
                  <a:srgbClr val="FFFFFF"/>
                </a:solidFill>
              </a:rPr>
              <a:t>3. أكثر طبيعية</a:t>
            </a:r>
            <a:endParaRPr lang="en-US" sz="3200" b="1" dirty="0">
              <a:solidFill>
                <a:srgbClr val="FFFFFF"/>
              </a:solidFill>
            </a:endParaRPr>
          </a:p>
          <a:p>
            <a:pPr marL="609600" indent="-609600" algn="r" eaLnBrk="1" hangingPunct="1">
              <a:spcBef>
                <a:spcPct val="20000"/>
              </a:spcBef>
              <a:buClr>
                <a:srgbClr val="FFFFCC"/>
              </a:buClr>
              <a:buSzPct val="75000"/>
            </a:pPr>
            <a:r>
              <a:rPr lang="ar-JO" sz="3200" b="1" dirty="0">
                <a:solidFill>
                  <a:srgbClr val="FFFFFF"/>
                </a:solidFill>
              </a:rPr>
              <a:t>4. يظهر الأب - الإبن</a:t>
            </a:r>
            <a:endParaRPr lang="en-US" sz="3200" b="1" dirty="0">
              <a:solidFill>
                <a:srgbClr val="FFFFFF"/>
              </a:solidFill>
            </a:endParaRPr>
          </a:p>
          <a:p>
            <a:pPr marL="609600" indent="-609600" algn="r" eaLnBrk="1" hangingPunct="1">
              <a:spcBef>
                <a:spcPct val="20000"/>
              </a:spcBef>
              <a:buClr>
                <a:srgbClr val="FFFFCC"/>
              </a:buClr>
              <a:buSzPct val="75000"/>
            </a:pPr>
            <a:r>
              <a:rPr lang="ar-JO" sz="3200" b="1" dirty="0">
                <a:solidFill>
                  <a:srgbClr val="FFFFFF"/>
                </a:solidFill>
              </a:rPr>
              <a:t>5. يهوذا 14</a:t>
            </a:r>
            <a:endParaRPr lang="en-US" sz="3200" b="1" dirty="0">
              <a:solidFill>
                <a:srgbClr val="FFFFFF"/>
              </a:solidFill>
            </a:endParaRPr>
          </a:p>
          <a:p>
            <a:pPr marL="609600" indent="-609600" algn="r" eaLnBrk="1" hangingPunct="1">
              <a:spcBef>
                <a:spcPct val="20000"/>
              </a:spcBef>
              <a:buClr>
                <a:srgbClr val="FFFFCC"/>
              </a:buClr>
              <a:buSzPct val="75000"/>
            </a:pPr>
            <a:r>
              <a:rPr lang="ar-JO" sz="3000" b="1" dirty="0">
                <a:solidFill>
                  <a:srgbClr val="FFFFFF"/>
                </a:solidFill>
              </a:rPr>
              <a:t>6. مشابه لسلاسل أنساب الشرق الأدنى القديم</a:t>
            </a:r>
            <a:endParaRPr lang="en-US" sz="3000" dirty="0">
              <a:solidFill>
                <a:srgbClr val="FFFFFF"/>
              </a:solidFill>
            </a:endParaRPr>
          </a:p>
        </p:txBody>
      </p:sp>
      <p:sp>
        <p:nvSpPr>
          <p:cNvPr id="406534" name="AutoShape 6"/>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FFFFFF"/>
              </a:solidFill>
            </a:endParaRPr>
          </a:p>
        </p:txBody>
      </p:sp>
      <p:sp>
        <p:nvSpPr>
          <p:cNvPr id="406535" name="Text Box 7"/>
          <p:cNvSpPr txBox="1">
            <a:spLocks noChangeArrowheads="1"/>
          </p:cNvSpPr>
          <p:nvPr/>
        </p:nvSpPr>
        <p:spPr bwMode="auto">
          <a:xfrm>
            <a:off x="4191000" y="4841416"/>
            <a:ext cx="43434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ja-JP" sz="2800" b="1" dirty="0">
                <a:solidFill>
                  <a:srgbClr val="FFFFFF"/>
                </a:solidFill>
                <a:cs typeface="Arial" charset="0"/>
              </a:rPr>
              <a:t>و تنبأ عن هؤلاء أيضاً أخنوخ السابع من آدم قائلاً</a:t>
            </a:r>
            <a:endParaRPr lang="en-US" altLang="ja-JP" sz="2800" b="1" dirty="0">
              <a:solidFill>
                <a:srgbClr val="FFFFFF"/>
              </a:solidFill>
              <a:cs typeface="Arial" charset="0"/>
            </a:endParaRPr>
          </a:p>
          <a:p>
            <a:pPr algn="ctr" eaLnBrk="1" hangingPunct="1"/>
            <a:r>
              <a:rPr lang="en-US" sz="2800" b="1" dirty="0">
                <a:solidFill>
                  <a:srgbClr val="FFFFFF"/>
                </a:solidFill>
                <a:cs typeface="Arial" charset="0"/>
              </a:rPr>
              <a:t>(</a:t>
            </a:r>
            <a:r>
              <a:rPr lang="ar-JO" sz="2800" b="1" dirty="0">
                <a:solidFill>
                  <a:srgbClr val="FFFFFF"/>
                </a:solidFill>
                <a:cs typeface="Arial" charset="0"/>
              </a:rPr>
              <a:t>يهوذا 14أ</a:t>
            </a:r>
            <a:r>
              <a:rPr lang="en-US" sz="2800" b="1" dirty="0">
                <a:solidFill>
                  <a:srgbClr val="FFFFFF"/>
                </a:solidFill>
                <a:cs typeface="Arial" charset="0"/>
              </a:rPr>
              <a:t>)</a:t>
            </a:r>
          </a:p>
        </p:txBody>
      </p:sp>
      <p:sp>
        <p:nvSpPr>
          <p:cNvPr id="406536" name="Rectangle 8"/>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آدم</a:t>
            </a:r>
            <a:endParaRPr lang="en-US" sz="3200" dirty="0">
              <a:solidFill>
                <a:srgbClr val="FFFFFF"/>
              </a:solidFill>
              <a:effectLst>
                <a:outerShdw blurRad="38100" dist="38100" dir="2700000" algn="tl">
                  <a:srgbClr val="010199"/>
                </a:outerShdw>
              </a:effectLst>
            </a:endParaRPr>
          </a:p>
        </p:txBody>
      </p:sp>
      <p:sp>
        <p:nvSpPr>
          <p:cNvPr id="406537" name="Rectangle 9"/>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شيث</a:t>
            </a:r>
            <a:endParaRPr lang="en-US" sz="3200" dirty="0">
              <a:solidFill>
                <a:srgbClr val="FFFFFF"/>
              </a:solidFill>
              <a:effectLst>
                <a:outerShdw blurRad="38100" dist="38100" dir="2700000" algn="tl">
                  <a:srgbClr val="010199"/>
                </a:outerShdw>
              </a:effectLst>
            </a:endParaRPr>
          </a:p>
        </p:txBody>
      </p:sp>
      <p:sp>
        <p:nvSpPr>
          <p:cNvPr id="406538" name="Rectangle 10"/>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أنوش</a:t>
            </a:r>
            <a:endParaRPr lang="en-US" sz="3200" dirty="0">
              <a:solidFill>
                <a:srgbClr val="FFFFFF"/>
              </a:solidFill>
              <a:effectLst>
                <a:outerShdw blurRad="38100" dist="38100" dir="2700000" algn="tl">
                  <a:srgbClr val="010199"/>
                </a:outerShdw>
              </a:effectLst>
            </a:endParaRPr>
          </a:p>
        </p:txBody>
      </p:sp>
      <p:sp>
        <p:nvSpPr>
          <p:cNvPr id="406539" name="Rectangle 11"/>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قينان</a:t>
            </a:r>
            <a:endParaRPr lang="en-US" sz="3200" dirty="0">
              <a:solidFill>
                <a:srgbClr val="FFFFFF"/>
              </a:solidFill>
              <a:effectLst>
                <a:outerShdw blurRad="38100" dist="38100" dir="2700000" algn="tl">
                  <a:srgbClr val="010199"/>
                </a:outerShdw>
              </a:effectLst>
            </a:endParaRPr>
          </a:p>
        </p:txBody>
      </p:sp>
      <p:sp>
        <p:nvSpPr>
          <p:cNvPr id="406540" name="Rectangle 12"/>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مهللئيل</a:t>
            </a:r>
            <a:endParaRPr lang="en-US" sz="3200" dirty="0">
              <a:solidFill>
                <a:srgbClr val="FFFFFF"/>
              </a:solidFill>
              <a:effectLst>
                <a:outerShdw blurRad="38100" dist="38100" dir="2700000" algn="tl">
                  <a:srgbClr val="010199"/>
                </a:outerShdw>
              </a:effectLst>
            </a:endParaRPr>
          </a:p>
        </p:txBody>
      </p:sp>
      <p:sp>
        <p:nvSpPr>
          <p:cNvPr id="406541" name="Rectangle 13"/>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يارد</a:t>
            </a:r>
            <a:endParaRPr lang="en-US" sz="3200" dirty="0">
              <a:solidFill>
                <a:srgbClr val="FFFFFF"/>
              </a:solidFill>
              <a:effectLst>
                <a:outerShdw blurRad="38100" dist="38100" dir="2700000" algn="tl">
                  <a:srgbClr val="010199"/>
                </a:outerShdw>
              </a:effectLst>
            </a:endParaRPr>
          </a:p>
        </p:txBody>
      </p:sp>
      <p:sp>
        <p:nvSpPr>
          <p:cNvPr id="406542" name="Rectangle 14"/>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أخنوخ</a:t>
            </a:r>
            <a:endParaRPr lang="en-US" sz="3200" b="1" dirty="0">
              <a:solidFill>
                <a:srgbClr val="FFFFFF"/>
              </a:solidFill>
              <a:effectLst>
                <a:outerShdw blurRad="38100" dist="38100" dir="2700000" algn="tl">
                  <a:srgbClr val="010199"/>
                </a:outerShdw>
              </a:effectLst>
            </a:endParaRPr>
          </a:p>
        </p:txBody>
      </p:sp>
      <p:sp>
        <p:nvSpPr>
          <p:cNvPr id="406543" name="Rectangle 15"/>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متوشالح</a:t>
            </a:r>
            <a:endParaRPr lang="en-US" sz="3200" dirty="0">
              <a:solidFill>
                <a:srgbClr val="FFFFFF"/>
              </a:solidFill>
              <a:effectLst>
                <a:outerShdw blurRad="38100" dist="38100" dir="2700000" algn="tl">
                  <a:srgbClr val="010199"/>
                </a:outerShdw>
              </a:effectLst>
            </a:endParaRPr>
          </a:p>
        </p:txBody>
      </p:sp>
      <p:sp>
        <p:nvSpPr>
          <p:cNvPr id="406544" name="Rectangle 16"/>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لامك</a:t>
            </a:r>
            <a:endParaRPr lang="en-US" sz="3200" dirty="0">
              <a:solidFill>
                <a:srgbClr val="FFFFFF"/>
              </a:solidFill>
              <a:effectLst>
                <a:outerShdw blurRad="38100" dist="38100" dir="2700000" algn="tl">
                  <a:srgbClr val="010199"/>
                </a:outerShdw>
              </a:effectLst>
            </a:endParaRPr>
          </a:p>
        </p:txBody>
      </p:sp>
      <p:sp>
        <p:nvSpPr>
          <p:cNvPr id="406545" name="Rectangle 17"/>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نوح</a:t>
            </a:r>
            <a:endParaRPr lang="en-US" sz="3200" dirty="0">
              <a:solidFill>
                <a:srgbClr val="FFFFFF"/>
              </a:solidFill>
              <a:effectLst>
                <a:outerShdw blurRad="38100" dist="38100" dir="2700000" algn="tl">
                  <a:srgbClr val="010199"/>
                </a:outerShdw>
              </a:effectLst>
            </a:endParaRPr>
          </a:p>
        </p:txBody>
      </p:sp>
      <p:sp>
        <p:nvSpPr>
          <p:cNvPr id="406546" name="Rectangle 18"/>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7</a:t>
            </a:r>
            <a:endParaRPr lang="en-US" sz="3200" dirty="0">
              <a:solidFill>
                <a:srgbClr val="FFFFFF"/>
              </a:solidFill>
              <a:effectLst>
                <a:outerShdw blurRad="38100" dist="38100" dir="2700000" algn="tl">
                  <a:srgbClr val="010199"/>
                </a:outerShdw>
              </a:effectLst>
            </a:endParaRPr>
          </a:p>
        </p:txBody>
      </p:sp>
      <p:sp>
        <p:nvSpPr>
          <p:cNvPr id="20"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101853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6533">
                                            <p:txEl>
                                              <p:pRg st="2" end="2"/>
                                            </p:txEl>
                                          </p:spTgt>
                                        </p:tgtEl>
                                        <p:attrNameLst>
                                          <p:attrName>style.visibility</p:attrName>
                                        </p:attrNameLst>
                                      </p:cBhvr>
                                      <p:to>
                                        <p:strVal val="visible"/>
                                      </p:to>
                                    </p:set>
                                    <p:anim to="" calcmode="lin" valueType="num">
                                      <p:cBhvr>
                                        <p:cTn id="7" dur="1" fill="hold"/>
                                        <p:tgtEl>
                                          <p:spTgt spid="40653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06533">
                                            <p:txEl>
                                              <p:pRg st="3" end="3"/>
                                            </p:txEl>
                                          </p:spTgt>
                                        </p:tgtEl>
                                        <p:attrNameLst>
                                          <p:attrName>style.visibility</p:attrName>
                                        </p:attrNameLst>
                                      </p:cBhvr>
                                      <p:to>
                                        <p:strVal val="visible"/>
                                      </p:to>
                                    </p:set>
                                    <p:anim to="" calcmode="lin" valueType="num">
                                      <p:cBhvr>
                                        <p:cTn id="12" dur="1" fill="hold"/>
                                        <p:tgtEl>
                                          <p:spTgt spid="40653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06533">
                                            <p:txEl>
                                              <p:pRg st="4" end="4"/>
                                            </p:txEl>
                                          </p:spTgt>
                                        </p:tgtEl>
                                        <p:attrNameLst>
                                          <p:attrName>style.visibility</p:attrName>
                                        </p:attrNameLst>
                                      </p:cBhvr>
                                      <p:to>
                                        <p:strVal val="visible"/>
                                      </p:to>
                                    </p:set>
                                    <p:anim to="" calcmode="lin" valueType="num">
                                      <p:cBhvr>
                                        <p:cTn id="17" dur="1" fill="hold"/>
                                        <p:tgtEl>
                                          <p:spTgt spid="406533">
                                            <p:txEl>
                                              <p:pRg st="4" end="4"/>
                                            </p:txEl>
                                          </p:spTgt>
                                        </p:tgtEl>
                                        <p:attrNameLst>
                                          <p:attrName/>
                                        </p:attrNameLst>
                                      </p:cBhvr>
                                    </p:anim>
                                  </p:childTnLst>
                                </p:cTn>
                              </p:par>
                              <p:par>
                                <p:cTn id="18" presetID="10" presetClass="entr" presetSubtype="0" fill="hold" grpId="0" nodeType="withEffect">
                                  <p:stCondLst>
                                    <p:cond delay="0"/>
                                  </p:stCondLst>
                                  <p:childTnLst>
                                    <p:set>
                                      <p:cBhvr>
                                        <p:cTn id="19" dur="1" fill="hold">
                                          <p:stCondLst>
                                            <p:cond delay="0"/>
                                          </p:stCondLst>
                                        </p:cTn>
                                        <p:tgtEl>
                                          <p:spTgt spid="406535"/>
                                        </p:tgtEl>
                                        <p:attrNameLst>
                                          <p:attrName>style.visibility</p:attrName>
                                        </p:attrNameLst>
                                      </p:cBhvr>
                                      <p:to>
                                        <p:strVal val="visible"/>
                                      </p:to>
                                    </p:set>
                                    <p:animEffect transition="in" filter="fade">
                                      <p:cBhvr>
                                        <p:cTn id="20" dur="500"/>
                                        <p:tgtEl>
                                          <p:spTgt spid="4065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6534"/>
                                        </p:tgtEl>
                                        <p:attrNameLst>
                                          <p:attrName>style.visibility</p:attrName>
                                        </p:attrNameLst>
                                      </p:cBhvr>
                                      <p:to>
                                        <p:strVal val="visible"/>
                                      </p:to>
                                    </p:set>
                                    <p:animEffect transition="in" filter="fade">
                                      <p:cBhvr>
                                        <p:cTn id="25" dur="500"/>
                                        <p:tgtEl>
                                          <p:spTgt spid="406534"/>
                                        </p:tgtEl>
                                      </p:cBhvr>
                                    </p:animEffect>
                                  </p:childTnLst>
                                </p:cTn>
                              </p:par>
                            </p:childTnLst>
                          </p:cTn>
                        </p:par>
                        <p:par>
                          <p:cTn id="26" fill="hold" nodeType="withGroup">
                            <p:stCondLst>
                              <p:cond delay="50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406546"/>
                                        </p:tgtEl>
                                        <p:attrNameLst>
                                          <p:attrName>style.visibility</p:attrName>
                                        </p:attrNameLst>
                                      </p:cBhvr>
                                      <p:to>
                                        <p:strVal val="visible"/>
                                      </p:to>
                                    </p:set>
                                    <p:anim calcmode="lin" valueType="num">
                                      <p:cBhvr>
                                        <p:cTn id="29" dur="1000" fill="hold"/>
                                        <p:tgtEl>
                                          <p:spTgt spid="406546"/>
                                        </p:tgtEl>
                                        <p:attrNameLst>
                                          <p:attrName>ppt_w</p:attrName>
                                        </p:attrNameLst>
                                      </p:cBhvr>
                                      <p:tavLst>
                                        <p:tav tm="0">
                                          <p:val>
                                            <p:fltVal val="0"/>
                                          </p:val>
                                        </p:tav>
                                        <p:tav tm="100000">
                                          <p:val>
                                            <p:strVal val="#ppt_w"/>
                                          </p:val>
                                        </p:tav>
                                      </p:tavLst>
                                    </p:anim>
                                    <p:anim calcmode="lin" valueType="num">
                                      <p:cBhvr>
                                        <p:cTn id="30" dur="1000" fill="hold"/>
                                        <p:tgtEl>
                                          <p:spTgt spid="406546"/>
                                        </p:tgtEl>
                                        <p:attrNameLst>
                                          <p:attrName>ppt_h</p:attrName>
                                        </p:attrNameLst>
                                      </p:cBhvr>
                                      <p:tavLst>
                                        <p:tav tm="0">
                                          <p:val>
                                            <p:fltVal val="0"/>
                                          </p:val>
                                        </p:tav>
                                        <p:tav tm="100000">
                                          <p:val>
                                            <p:strVal val="#ppt_h"/>
                                          </p:val>
                                        </p:tav>
                                      </p:tavLst>
                                    </p:anim>
                                    <p:anim calcmode="lin" valueType="num">
                                      <p:cBhvr>
                                        <p:cTn id="31" dur="1000" fill="hold"/>
                                        <p:tgtEl>
                                          <p:spTgt spid="406546"/>
                                        </p:tgtEl>
                                        <p:attrNameLst>
                                          <p:attrName>style.rotation</p:attrName>
                                        </p:attrNameLst>
                                      </p:cBhvr>
                                      <p:tavLst>
                                        <p:tav tm="0">
                                          <p:val>
                                            <p:fltVal val="90"/>
                                          </p:val>
                                        </p:tav>
                                        <p:tav tm="100000">
                                          <p:val>
                                            <p:fltVal val="0"/>
                                          </p:val>
                                        </p:tav>
                                      </p:tavLst>
                                    </p:anim>
                                    <p:animEffect transition="in" filter="fade">
                                      <p:cBhvr>
                                        <p:cTn id="32" dur="1000"/>
                                        <p:tgtEl>
                                          <p:spTgt spid="406546"/>
                                        </p:tgtEl>
                                      </p:cBhvr>
                                    </p:animEffec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06533">
                                            <p:txEl>
                                              <p:pRg st="5" end="5"/>
                                            </p:txEl>
                                          </p:spTgt>
                                        </p:tgtEl>
                                        <p:attrNameLst>
                                          <p:attrName>style.visibility</p:attrName>
                                        </p:attrNameLst>
                                      </p:cBhvr>
                                      <p:to>
                                        <p:strVal val="visible"/>
                                      </p:to>
                                    </p:set>
                                    <p:anim to="" calcmode="lin" valueType="num">
                                      <p:cBhvr>
                                        <p:cTn id="37" dur="1" fill="hold"/>
                                        <p:tgtEl>
                                          <p:spTgt spid="40653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build="p" autoUpdateAnimBg="0"/>
      <p:bldP spid="406534" grpId="0" animBg="1"/>
      <p:bldP spid="406535" grpId="0" autoUpdateAnimBg="0"/>
      <p:bldP spid="4065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6771" name="Rectangle 3"/>
          <p:cNvSpPr>
            <a:spLocks noGrp="1" noRot="1" noChangeArrowheads="1"/>
          </p:cNvSpPr>
          <p:nvPr>
            <p:ph type="title" idx="4294967295"/>
          </p:nvPr>
        </p:nvSpPr>
        <p:spPr>
          <a:xfrm>
            <a:off x="6400800" y="152400"/>
            <a:ext cx="2590800" cy="381000"/>
          </a:xfrm>
        </p:spPr>
        <p:txBody>
          <a:bodyPr/>
          <a:lstStyle/>
          <a:p>
            <a:pPr algn="r" eaLnBrk="1" hangingPunct="1">
              <a:defRPr/>
            </a:pPr>
            <a:r>
              <a:rPr lang="en-US" sz="3600">
                <a:latin typeface="Arial" charset="0"/>
                <a:ea typeface="ＭＳ Ｐゴシック" charset="0"/>
                <a:cs typeface="Arial" charset="0"/>
              </a:rPr>
              <a:t>Expanse</a:t>
            </a:r>
          </a:p>
        </p:txBody>
      </p:sp>
      <p:pic>
        <p:nvPicPr>
          <p:cNvPr id="196610" name="Picture 2" descr="npo0000d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6772" name="Text Box 4"/>
          <p:cNvSpPr txBox="1">
            <a:spLocks noChangeArrowheads="1"/>
          </p:cNvSpPr>
          <p:nvPr/>
        </p:nvSpPr>
        <p:spPr bwMode="auto">
          <a:xfrm>
            <a:off x="1600200" y="762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الثاني</a:t>
            </a:r>
            <a:endParaRPr lang="en-US" sz="3600" b="1" dirty="0">
              <a:solidFill>
                <a:srgbClr val="FFFFFF"/>
              </a:solidFill>
              <a:effectLst>
                <a:outerShdw blurRad="38100" dist="38100" dir="2700000" algn="tl">
                  <a:srgbClr val="000000"/>
                </a:outerShdw>
              </a:effectLst>
              <a:cs typeface="Arial" charset="0"/>
            </a:endParaRPr>
          </a:p>
        </p:txBody>
      </p:sp>
      <p:sp>
        <p:nvSpPr>
          <p:cNvPr id="2336773" name="Text Box 5"/>
          <p:cNvSpPr txBox="1">
            <a:spLocks noChangeArrowheads="1"/>
          </p:cNvSpPr>
          <p:nvPr/>
        </p:nvSpPr>
        <p:spPr bwMode="auto">
          <a:xfrm>
            <a:off x="0" y="44196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فعمل الله الجلد و فصل بين المياه التي تحت الجلد و المياه التي فوق الجلد و كان كذلك (7)</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2654991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b="1" dirty="0">
                <a:solidFill>
                  <a:srgbClr val="FFFF00"/>
                </a:solidFill>
                <a:latin typeface="Arial" charset="0"/>
                <a:ea typeface="ＭＳ Ｐゴシック" charset="0"/>
              </a:rPr>
              <a:t>جدول الأمم</a:t>
            </a:r>
            <a:endParaRPr lang="en-US" sz="5400" b="1" dirty="0">
              <a:latin typeface="Arial" charset="0"/>
              <a:ea typeface="ＭＳ Ｐゴシック"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itchFamily="-112" charset="0"/>
                <a:ea typeface="ＭＳ Ｐゴシック" pitchFamily="-112" charset="-128"/>
                <a:cs typeface="ＭＳ Ｐゴシック" pitchFamily="-112" charset="-128"/>
              </a:rPr>
              <a:t>نوح</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itchFamily="-112" charset="0"/>
                <a:ea typeface="ＭＳ Ｐゴシック" pitchFamily="-112" charset="-128"/>
                <a:cs typeface="ＭＳ Ｐゴシック" pitchFamily="-112" charset="-128"/>
              </a:rPr>
              <a:t>يافث</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itchFamily="-112" charset="0"/>
                <a:ea typeface="ＭＳ Ｐゴシック" pitchFamily="-112" charset="-128"/>
                <a:cs typeface="ＭＳ Ｐゴシック" pitchFamily="-112" charset="-128"/>
              </a:rPr>
              <a:t>حام</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200" b="1" i="1" dirty="0">
                <a:solidFill>
                  <a:srgbClr val="FFFF00"/>
                </a:solidFill>
              </a:rPr>
              <a:t>سام</a:t>
            </a:r>
            <a:endParaRPr lang="en-US" sz="3200" b="1" dirty="0">
              <a:solidFill>
                <a:srgbClr val="FFFF00"/>
              </a:solidFill>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itchFamily="-112" charset="0"/>
                <a:ea typeface="ＭＳ Ｐゴシック" pitchFamily="-112" charset="-128"/>
                <a:cs typeface="ＭＳ Ｐゴシック" pitchFamily="-112" charset="-128"/>
              </a:rPr>
              <a:t>القوقازيون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itchFamily="-112" charset="0"/>
                <a:ea typeface="ＭＳ Ｐゴシック" pitchFamily="-112" charset="-128"/>
                <a:cs typeface="ＭＳ Ｐゴシック" pitchFamily="-112" charset="-128"/>
              </a:rPr>
              <a:t>الكنعانيون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200" b="1" i="1" dirty="0">
                <a:solidFill>
                  <a:srgbClr val="FFFF00"/>
                </a:solidFill>
              </a:rPr>
              <a:t>الساميون</a:t>
            </a:r>
            <a:endParaRPr lang="en-US" sz="3200" b="1" dirty="0">
              <a:solidFill>
                <a:srgbClr val="FFFF00"/>
              </a:solidFill>
            </a:endParaRPr>
          </a:p>
        </p:txBody>
      </p:sp>
      <p:sp>
        <p:nvSpPr>
          <p:cNvPr id="612363" name="Text Box 11"/>
          <p:cNvSpPr txBox="1">
            <a:spLocks noChangeArrowheads="1"/>
          </p:cNvSpPr>
          <p:nvPr/>
        </p:nvSpPr>
        <p:spPr bwMode="auto">
          <a:xfrm>
            <a:off x="85366" y="5105400"/>
            <a:ext cx="266932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itchFamily="-112" charset="0"/>
                <a:ea typeface="ＭＳ Ｐゴシック" pitchFamily="-112" charset="-128"/>
                <a:cs typeface="ＭＳ Ｐゴシック" pitchFamily="-112" charset="-128"/>
              </a:rPr>
              <a:t>الأوروبيون </a:t>
            </a:r>
          </a:p>
          <a:p>
            <a:pPr algn="ctr">
              <a:defRPr/>
            </a:pPr>
            <a:r>
              <a:rPr lang="ar-JO" sz="3200" b="1" dirty="0">
                <a:solidFill>
                  <a:srgbClr val="FFFF00"/>
                </a:solidFill>
                <a:latin typeface="Arial" pitchFamily="-112" charset="0"/>
                <a:ea typeface="ＭＳ Ｐゴシック" pitchFamily="-112" charset="-128"/>
                <a:cs typeface="ＭＳ Ｐゴシック" pitchFamily="-112" charset="-128"/>
              </a:rPr>
              <a:t>و الهنود الشرقيون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2950168" y="5105400"/>
            <a:ext cx="296427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itchFamily="-112" charset="0"/>
                <a:ea typeface="ＭＳ Ｐゴシック" pitchFamily="-112" charset="-128"/>
                <a:cs typeface="ＭＳ Ｐゴシック" pitchFamily="-112" charset="-128"/>
              </a:rPr>
              <a:t>الأفارقة و الآسيويون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6577395" y="5105400"/>
            <a:ext cx="2186817"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200" b="1" i="1" dirty="0">
                <a:solidFill>
                  <a:srgbClr val="FFFF00"/>
                </a:solidFill>
              </a:rPr>
              <a:t>اليهود و العرب</a:t>
            </a:r>
            <a:endParaRPr lang="en-US" sz="3200" b="1" dirty="0">
              <a:solidFill>
                <a:srgbClr val="FFFF00"/>
              </a:solidFill>
            </a:endParaRP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endParaRPr lang="zh-CN" altLang="en-US">
              <a:solidFill>
                <a:srgbClr val="000000"/>
              </a:solidFill>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endParaRPr lang="zh-CN" altLang="en-US">
              <a:solidFill>
                <a:srgbClr val="000000"/>
              </a:solidFill>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endParaRPr lang="zh-CN" altLang="en-US">
              <a:solidFill>
                <a:srgbClr val="000000"/>
              </a:solidFill>
            </a:endParaRPr>
          </a:p>
        </p:txBody>
      </p:sp>
      <p:sp>
        <p:nvSpPr>
          <p:cNvPr id="193552"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srgbClr val="FFFFFF"/>
                </a:solidFill>
              </a:rPr>
              <a:t>OTB 60</a:t>
            </a:r>
          </a:p>
          <a:p>
            <a:pPr algn="ctr"/>
            <a:r>
              <a:rPr lang="en-US" altLang="zh-CN" b="1" dirty="0">
                <a:solidFill>
                  <a:srgbClr val="FFFFFF"/>
                </a:solidFill>
              </a:rPr>
              <a:t>Pt. 6</a:t>
            </a:r>
          </a:p>
        </p:txBody>
      </p:sp>
      <p:sp>
        <p:nvSpPr>
          <p:cNvPr id="612376" name="Text Box 24"/>
          <p:cNvSpPr txBox="1">
            <a:spLocks noChangeArrowheads="1"/>
          </p:cNvSpPr>
          <p:nvPr/>
        </p:nvSpPr>
        <p:spPr bwMode="auto">
          <a:xfrm>
            <a:off x="6689725" y="6281738"/>
            <a:ext cx="1540806"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ar-JO" sz="3200" b="1" dirty="0">
                <a:solidFill>
                  <a:srgbClr val="FFFFFF"/>
                </a:solidFill>
                <a:latin typeface="Times New Roman" pitchFamily="-112" charset="0"/>
                <a:ea typeface="ＭＳ Ｐゴシック" pitchFamily="-112" charset="-128"/>
                <a:cs typeface="ＭＳ Ｐゴシック" pitchFamily="-112" charset="-128"/>
              </a:rPr>
              <a:t>تكوين 10</a:t>
            </a:r>
            <a:endParaRPr lang="en-US" sz="3200" b="1" dirty="0">
              <a:solidFill>
                <a:srgbClr val="FFFFFF"/>
              </a:solidFill>
              <a:latin typeface="Times New Roman"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14984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614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5587"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95588"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195589"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6144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ER</a:t>
            </a:r>
          </a:p>
        </p:txBody>
      </p:sp>
      <p:sp>
        <p:nvSpPr>
          <p:cNvPr id="195591"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6144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PG</a:t>
            </a:r>
          </a:p>
        </p:txBody>
      </p:sp>
      <p:sp>
        <p:nvSpPr>
          <p:cNvPr id="195593"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195594"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195595"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6144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SG</a:t>
            </a:r>
          </a:p>
        </p:txBody>
      </p:sp>
      <p:sp>
        <p:nvSpPr>
          <p:cNvPr id="61441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RS</a:t>
            </a:r>
          </a:p>
        </p:txBody>
      </p:sp>
      <p:sp>
        <p:nvSpPr>
          <p:cNvPr id="6144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MS</a:t>
            </a:r>
          </a:p>
        </p:txBody>
      </p:sp>
      <p:sp>
        <p:nvSpPr>
          <p:cNvPr id="195599"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95600"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1800">
              <a:solidFill>
                <a:srgbClr val="FFFFFF"/>
              </a:solidFill>
            </a:endParaRPr>
          </a:p>
        </p:txBody>
      </p:sp>
      <p:sp>
        <p:nvSpPr>
          <p:cNvPr id="195601"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1800">
              <a:solidFill>
                <a:srgbClr val="FFFFFF"/>
              </a:solidFill>
            </a:endParaRPr>
          </a:p>
        </p:txBody>
      </p:sp>
      <p:sp>
        <p:nvSpPr>
          <p:cNvPr id="6144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DS</a:t>
            </a:r>
          </a:p>
        </p:txBody>
      </p:sp>
      <p:sp>
        <p:nvSpPr>
          <p:cNvPr id="6144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14421"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560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endParaRPr>
          </a:p>
        </p:txBody>
      </p:sp>
      <p:sp>
        <p:nvSpPr>
          <p:cNvPr id="614423"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25</a:t>
            </a:r>
          </a:p>
        </p:txBody>
      </p:sp>
      <p:sp>
        <p:nvSpPr>
          <p:cNvPr id="195607"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200" b="1">
                <a:solidFill>
                  <a:srgbClr val="FFFFFF"/>
                </a:solidFill>
              </a:rPr>
              <a:t>  </a:t>
            </a:r>
          </a:p>
        </p:txBody>
      </p:sp>
      <p:sp>
        <p:nvSpPr>
          <p:cNvPr id="195608"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ctr"/>
            <a:r>
              <a:rPr lang="en-US" altLang="zh-CN" sz="1200" b="1">
                <a:solidFill>
                  <a:srgbClr val="FFFFFF"/>
                </a:solidFill>
              </a:rPr>
              <a:t>Handbook pg. 15-16</a:t>
            </a:r>
          </a:p>
        </p:txBody>
      </p:sp>
      <p:pic>
        <p:nvPicPr>
          <p:cNvPr id="195609" name="Picture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95610" name="Text Box 27"/>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a:solidFill>
                  <a:srgbClr val="FFFFFF"/>
                </a:solidFill>
              </a:rPr>
              <a:t>1</a:t>
            </a:r>
          </a:p>
        </p:txBody>
      </p:sp>
      <p:sp>
        <p:nvSpPr>
          <p:cNvPr id="614428" name="Rectangle 28"/>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5612"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614431" name="Text Box 31"/>
          <p:cNvSpPr txBox="1">
            <a:spLocks noChangeArrowheads="1"/>
          </p:cNvSpPr>
          <p:nvPr/>
        </p:nvSpPr>
        <p:spPr bwMode="auto">
          <a:xfrm>
            <a:off x="152400" y="1143000"/>
            <a:ext cx="6400800" cy="3370153"/>
          </a:xfrm>
          <a:prstGeom prst="rect">
            <a:avLst/>
          </a:prstGeom>
          <a:noFill/>
          <a:ln>
            <a:noFill/>
          </a:ln>
          <a:effectLst>
            <a:outerShdw blurRad="63500" dist="38099" dir="2700000" algn="ctr" rotWithShape="0">
              <a:srgbClr val="000A0D">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ar-JO" b="1" dirty="0"/>
              <a:t>"بعد أن صنعت جدول الأمم في سلسلة نسب بسيطة ، أردت أن أرى عدد أسمائها التي تم توثيقها في سجلات الدول الأخرى في الشرق الأوسط ... [رأيت أن] جدول الأمم قد أدرج جميع العائلات والقبائل البشرية في مجموعاتهم الصحيحة ، سواء كانت تلك التجمعات إثنولوجية أو لغوية أو جغرافية. جميع الأسماء دون استثناء دقيقة ، وفي أكثر من خمسة وعشرين عامًا من البحث والتحليل ، لم أكتشف خطأ واحدًا أو بيانًا كاذبًا للحقيقة في جدول الأمم ".</a:t>
            </a:r>
            <a:endParaRPr lang="en-US" b="1" dirty="0"/>
          </a:p>
          <a:p>
            <a:pPr algn="ctr">
              <a:spcBef>
                <a:spcPct val="50000"/>
              </a:spcBef>
              <a:defRPr/>
            </a:pPr>
            <a:r>
              <a:rPr lang="ar-JO" sz="1400" b="1" dirty="0">
                <a:solidFill>
                  <a:srgbClr val="FFFFFF"/>
                </a:solidFill>
              </a:rPr>
              <a:t>بيل كوبر, بعد الطوفان ( تشيتستر, خمر جديد, 1995), 38-39</a:t>
            </a:r>
            <a:endParaRPr lang="en-US" b="1" dirty="0">
              <a:solidFill>
                <a:srgbClr val="FFFFFF"/>
              </a:solidFill>
            </a:endParaRPr>
          </a:p>
        </p:txBody>
      </p:sp>
      <p:pic>
        <p:nvPicPr>
          <p:cNvPr id="195614" name="Picture 32"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3" name="Rectangle 33"/>
          <p:cNvSpPr>
            <a:spLocks noGrp="1" noChangeArrowheads="1"/>
          </p:cNvSpPr>
          <p:nvPr>
            <p:ph type="title" idx="4294967295"/>
          </p:nvPr>
        </p:nvSpPr>
        <p:spPr bwMode="auto">
          <a:xfrm>
            <a:off x="107950" y="190500"/>
            <a:ext cx="8162925"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ar-JO" sz="2800" b="1" dirty="0">
                <a:latin typeface="Arial"/>
                <a:ea typeface="ＭＳ Ｐゴシック" charset="0"/>
                <a:cs typeface="Arial"/>
              </a:rPr>
              <a:t>هل جدول الأمم دقيق (تك 10 – 11) ؟</a:t>
            </a:r>
            <a:endParaRPr lang="en-US" sz="2800" b="1" dirty="0">
              <a:latin typeface="Arial"/>
              <a:ea typeface="ＭＳ Ｐゴシック" charset="0"/>
              <a:cs typeface="Arial"/>
            </a:endParaRPr>
          </a:p>
        </p:txBody>
      </p:sp>
      <p:sp>
        <p:nvSpPr>
          <p:cNvPr id="34"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srgbClr val="FFFFFF"/>
                </a:solidFill>
              </a:rPr>
              <a:t>OTB 60</a:t>
            </a:r>
          </a:p>
          <a:p>
            <a:pPr algn="ctr"/>
            <a:r>
              <a:rPr lang="en-US" altLang="zh-CN" b="1" dirty="0">
                <a:solidFill>
                  <a:srgbClr val="FFFFFF"/>
                </a:solidFill>
              </a:rPr>
              <a:t>Pt. 6</a:t>
            </a:r>
          </a:p>
        </p:txBody>
      </p:sp>
    </p:spTree>
    <p:extLst>
      <p:ext uri="{BB962C8B-B14F-4D97-AF65-F5344CB8AC3E}">
        <p14:creationId xmlns:p14="http://schemas.microsoft.com/office/powerpoint/2010/main" val="4162030522"/>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28"/>
                                        </p:tgtEl>
                                        <p:attrNameLst>
                                          <p:attrName>style.visibility</p:attrName>
                                        </p:attrNameLst>
                                      </p:cBhvr>
                                      <p:to>
                                        <p:strVal val="visible"/>
                                      </p:to>
                                    </p:set>
                                    <p:animEffect transition="in" filter="blinds(horizontal)">
                                      <p:cBhvr>
                                        <p:cTn id="7" dur="500"/>
                                        <p:tgtEl>
                                          <p:spTgt spid="614428"/>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614431"/>
                                        </p:tgtEl>
                                        <p:attrNameLst>
                                          <p:attrName>style.visibility</p:attrName>
                                        </p:attrNameLst>
                                      </p:cBhvr>
                                      <p:to>
                                        <p:strVal val="visible"/>
                                      </p:to>
                                    </p:set>
                                    <p:anim calcmode="lin" valueType="num">
                                      <p:cBhvr>
                                        <p:cTn id="10" dur="500" fill="hold"/>
                                        <p:tgtEl>
                                          <p:spTgt spid="614431"/>
                                        </p:tgtEl>
                                        <p:attrNameLst>
                                          <p:attrName>ppt_w</p:attrName>
                                        </p:attrNameLst>
                                      </p:cBhvr>
                                      <p:tavLst>
                                        <p:tav tm="0">
                                          <p:val>
                                            <p:fltVal val="0"/>
                                          </p:val>
                                        </p:tav>
                                        <p:tav tm="100000">
                                          <p:val>
                                            <p:strVal val="#ppt_w"/>
                                          </p:val>
                                        </p:tav>
                                      </p:tavLst>
                                    </p:anim>
                                    <p:anim calcmode="lin" valueType="num">
                                      <p:cBhvr>
                                        <p:cTn id="11" dur="500" fill="hold"/>
                                        <p:tgtEl>
                                          <p:spTgt spid="614431"/>
                                        </p:tgtEl>
                                        <p:attrNameLst>
                                          <p:attrName>ppt_h</p:attrName>
                                        </p:attrNameLst>
                                      </p:cBhvr>
                                      <p:tavLst>
                                        <p:tav tm="0">
                                          <p:val>
                                            <p:fltVal val="0"/>
                                          </p:val>
                                        </p:tav>
                                        <p:tav tm="100000">
                                          <p:val>
                                            <p:strVal val="#ppt_h"/>
                                          </p:val>
                                        </p:tav>
                                      </p:tavLst>
                                    </p:anim>
                                    <p:anim calcmode="lin" valueType="num">
                                      <p:cBhvr>
                                        <p:cTn id="12" dur="500" fill="hold"/>
                                        <p:tgtEl>
                                          <p:spTgt spid="614431"/>
                                        </p:tgtEl>
                                        <p:attrNameLst>
                                          <p:attrName>style.rotation</p:attrName>
                                        </p:attrNameLst>
                                      </p:cBhvr>
                                      <p:tavLst>
                                        <p:tav tm="0">
                                          <p:val>
                                            <p:fltVal val="360"/>
                                          </p:val>
                                        </p:tav>
                                        <p:tav tm="100000">
                                          <p:val>
                                            <p:fltVal val="0"/>
                                          </p:val>
                                        </p:tav>
                                      </p:tavLst>
                                    </p:anim>
                                    <p:animEffect transition="in" filter="fade">
                                      <p:cBhvr>
                                        <p:cTn id="13" dur="500"/>
                                        <p:tgtEl>
                                          <p:spTgt spid="614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8" grpId="0" animBg="1"/>
      <p:bldP spid="61443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pPr algn="r" eaLnBrk="1" hangingPunct="1">
              <a:buNone/>
            </a:pPr>
            <a:r>
              <a:rPr lang="ar-JO" dirty="0">
                <a:latin typeface="Arial" charset="0"/>
                <a:ea typeface="ＭＳ Ｐゴシック" charset="0"/>
                <a:cs typeface="Times New Roman" charset="0"/>
              </a:rPr>
              <a:t>* الكتاب المقدس مليء بمعلومات كثيرة عن الأنساب مع أنها </a:t>
            </a:r>
            <a:r>
              <a:rPr lang="ar-JO" dirty="0">
                <a:solidFill>
                  <a:srgbClr val="FFFF66"/>
                </a:solidFill>
                <a:latin typeface="Arial" charset="0"/>
                <a:ea typeface="ＭＳ Ｐゴシック" charset="0"/>
                <a:cs typeface="Times New Roman" charset="0"/>
              </a:rPr>
              <a:t>منتشرة</a:t>
            </a:r>
            <a:r>
              <a:rPr lang="ar-JO" dirty="0">
                <a:latin typeface="Arial" charset="0"/>
                <a:ea typeface="ＭＳ Ｐゴシック" charset="0"/>
                <a:cs typeface="Times New Roman" charset="0"/>
              </a:rPr>
              <a:t> في أماكن متعددة .</a:t>
            </a:r>
            <a:endParaRPr lang="en-US" dirty="0">
              <a:latin typeface="Arial" charset="0"/>
              <a:ea typeface="ＭＳ Ｐゴシック" charset="0"/>
              <a:cs typeface="Arial" charset="0"/>
            </a:endParaRPr>
          </a:p>
          <a:p>
            <a:pPr algn="r" eaLnBrk="1" hangingPunct="1">
              <a:buNone/>
            </a:pPr>
            <a:r>
              <a:rPr lang="ar-JO" dirty="0"/>
              <a:t>* عندما يتم </a:t>
            </a:r>
            <a:r>
              <a:rPr lang="ar-JO" dirty="0">
                <a:solidFill>
                  <a:srgbClr val="FFFF66"/>
                </a:solidFill>
              </a:rPr>
              <a:t>تنظيم</a:t>
            </a:r>
            <a:r>
              <a:rPr lang="ar-JO" dirty="0"/>
              <a:t> هذه المعلومات عن تسلسل الأنساب بالكامل ، قد يتم إثبات التسلسل الزمني المستقيم</a:t>
            </a:r>
            <a:endParaRPr lang="en-US" dirty="0">
              <a:latin typeface="Arial" charset="0"/>
              <a:ea typeface="ＭＳ Ｐゴシック" charset="0"/>
              <a:cs typeface="Arial" charset="0"/>
            </a:endParaRPr>
          </a:p>
          <a:p>
            <a:pPr eaLnBrk="1" hangingPunct="1"/>
            <a:endParaRPr lang="en-US" dirty="0">
              <a:latin typeface="Arial" charset="0"/>
              <a:ea typeface="ＭＳ Ｐゴシック" charset="0"/>
              <a:cs typeface="Times New Roman" charset="0"/>
            </a:endParaRPr>
          </a:p>
          <a:p>
            <a:pPr eaLnBrk="1" hangingPunct="1"/>
            <a:endParaRPr lang="en-US" dirty="0">
              <a:latin typeface="Arial" charset="0"/>
              <a:ea typeface="ＭＳ Ｐゴシック" charset="0"/>
              <a:cs typeface="Times New Roman" charset="0"/>
            </a:endParaRPr>
          </a:p>
        </p:txBody>
      </p:sp>
      <p:sp>
        <p:nvSpPr>
          <p:cNvPr id="179202" name="Rectangle 3"/>
          <p:cNvSpPr>
            <a:spLocks noGrp="1" noChangeArrowheads="1"/>
          </p:cNvSpPr>
          <p:nvPr>
            <p:ph type="title"/>
          </p:nvPr>
        </p:nvSpPr>
        <p:spPr>
          <a:xfrm>
            <a:off x="914400" y="76200"/>
            <a:ext cx="8382000" cy="1206500"/>
          </a:xfrm>
          <a:noFill/>
        </p:spPr>
        <p:txBody>
          <a:bodyPr/>
          <a:lstStyle/>
          <a:p>
            <a:pPr algn="ctr" eaLnBrk="1" hangingPunct="1"/>
            <a:r>
              <a:rPr lang="ar-JO" b="1" dirty="0">
                <a:latin typeface="Arial" charset="0"/>
                <a:ea typeface="ＭＳ Ｐゴシック" charset="0"/>
                <a:cs typeface="ＭＳ Ｐゴシック" charset="0"/>
              </a:rPr>
              <a:t>دعم تسلسل الأنساب المستقيم</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5038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b="1" dirty="0">
                <a:solidFill>
                  <a:schemeClr val="bg1"/>
                </a:solidFill>
                <a:effectLst>
                  <a:glow rad="165100">
                    <a:schemeClr val="tx1"/>
                  </a:glow>
                </a:effectLst>
                <a:latin typeface="Arial" charset="0"/>
                <a:ea typeface="ＭＳ Ｐゴシック" charset="0"/>
              </a:rPr>
              <a:t>كيف يمكنك أن تعرف عمر الأرض ؟</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lnSpc>
                <a:spcPct val="90000"/>
              </a:lnSpc>
              <a:spcBef>
                <a:spcPct val="20000"/>
              </a:spcBef>
            </a:pPr>
            <a:r>
              <a:rPr lang="ar-JO" altLang="zh-CN" sz="4800" b="1" dirty="0">
                <a:solidFill>
                  <a:srgbClr val="FFFFFF"/>
                </a:solidFill>
                <a:effectLst>
                  <a:glow rad="165100">
                    <a:srgbClr val="000000"/>
                  </a:glow>
                </a:effectLst>
              </a:rPr>
              <a:t>فقط اسأل الشاهد الوحيد</a:t>
            </a:r>
            <a:endParaRPr lang="en-US" altLang="zh-CN" sz="4800" b="1" dirty="0">
              <a:solidFill>
                <a:srgbClr val="FFFFFF"/>
              </a:solidFill>
              <a:effectLst>
                <a:glow rad="165100">
                  <a:srgbClr val="000000"/>
                </a:glow>
              </a:effectLst>
            </a:endParaRPr>
          </a:p>
        </p:txBody>
      </p:sp>
    </p:spTree>
    <p:extLst>
      <p:ext uri="{BB962C8B-B14F-4D97-AF65-F5344CB8AC3E}">
        <p14:creationId xmlns:p14="http://schemas.microsoft.com/office/powerpoint/2010/main" val="2904133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ar-JO" altLang="zh-CN" sz="4800" b="1" dirty="0">
                <a:solidFill>
                  <a:schemeClr val="bg1"/>
                </a:solidFill>
                <a:effectLst>
                  <a:glow rad="165100">
                    <a:schemeClr val="tx1"/>
                  </a:glow>
                </a:effectLst>
                <a:latin typeface="Arial" charset="0"/>
                <a:ea typeface="ＭＳ Ｐゴシック" charset="0"/>
              </a:rPr>
              <a:t>قم بالعملية الحسابية</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4400" b="1" dirty="0">
                <a:solidFill>
                  <a:srgbClr val="000000"/>
                </a:solidFill>
              </a:rPr>
              <a:t>يا الله كم عمر الأرض ؟</a:t>
            </a:r>
            <a:endParaRPr lang="en-US" altLang="zh-CN" sz="4400" b="1" dirty="0">
              <a:solidFill>
                <a:srgbClr val="000000"/>
              </a:solidFill>
            </a:endParaRPr>
          </a:p>
        </p:txBody>
      </p:sp>
    </p:spTree>
    <p:extLst>
      <p:ext uri="{BB962C8B-B14F-4D97-AF65-F5344CB8AC3E}">
        <p14:creationId xmlns:p14="http://schemas.microsoft.com/office/powerpoint/2010/main" val="34345952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eaLnBrk="1" hangingPunct="1"/>
            <a:r>
              <a:rPr lang="ar-JO" altLang="zh-CN" sz="2800" b="1" dirty="0">
                <a:solidFill>
                  <a:schemeClr val="bg1"/>
                </a:solidFill>
                <a:effectLst>
                  <a:glow rad="165100">
                    <a:schemeClr val="tx1"/>
                  </a:glow>
                </a:effectLst>
                <a:latin typeface="Arial" charset="0"/>
                <a:ea typeface="ＭＳ Ｐゴシック" charset="0"/>
              </a:rPr>
              <a:t>سلسلة أنساب الآباء (تك 5, 11)</a:t>
            </a:r>
            <a:endParaRPr lang="en-US" altLang="zh-CN" sz="2800" b="1" dirty="0">
              <a:solidFill>
                <a:schemeClr val="bg1"/>
              </a:solidFill>
              <a:effectLst>
                <a:glow rad="165100">
                  <a:schemeClr val="tx1"/>
                </a:glow>
              </a:effectLst>
              <a:latin typeface="Arial" charset="0"/>
              <a:ea typeface="ＭＳ Ｐゴシック" charset="0"/>
            </a:endParaRPr>
          </a:p>
        </p:txBody>
      </p:sp>
      <p:sp>
        <p:nvSpPr>
          <p:cNvPr id="860166" name="Rectangle 6"/>
          <p:cNvSpPr>
            <a:spLocks noChangeArrowheads="1"/>
          </p:cNvSpPr>
          <p:nvPr/>
        </p:nvSpPr>
        <p:spPr bwMode="auto">
          <a:xfrm>
            <a:off x="6378744" y="808144"/>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00"/>
                </a:solidFill>
                <a:effectLst>
                  <a:glow rad="165100">
                    <a:srgbClr val="000000"/>
                  </a:glow>
                </a:effectLst>
              </a:rPr>
              <a:t>AH </a:t>
            </a: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00"/>
                </a:solidFill>
                <a:effectLst>
                  <a:glow rad="165100">
                    <a:srgbClr val="000000"/>
                  </a:glow>
                </a:effectLst>
              </a:rPr>
              <a:t>ق.م</a:t>
            </a:r>
            <a:endParaRPr lang="en-US" altLang="zh-CN" sz="2800" b="1" dirty="0">
              <a:solidFill>
                <a:srgbClr val="FFFF00"/>
              </a:solidFill>
              <a:effectLst>
                <a:glow rad="165100">
                  <a:srgbClr val="000000"/>
                </a:glow>
              </a:effectLst>
            </a:endParaRP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00"/>
                </a:solidFill>
                <a:effectLst>
                  <a:glow rad="165100">
                    <a:srgbClr val="000000"/>
                  </a:glow>
                </a:effectLst>
              </a:rPr>
              <a:t>المرجع</a:t>
            </a:r>
            <a:endParaRPr lang="en-US" altLang="zh-CN" sz="2800" b="1" dirty="0">
              <a:solidFill>
                <a:srgbClr val="FFFF00"/>
              </a:solidFill>
              <a:effectLst>
                <a:glow rad="165100">
                  <a:srgbClr val="000000"/>
                </a:glow>
              </a:effectLst>
            </a:endParaRP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charset="0"/>
                <a:ea typeface="ＭＳ Ｐゴシック" charset="0"/>
              </a:rPr>
              <a:t>خلق العالم</a:t>
            </a:r>
            <a:endParaRPr lang="en-US" altLang="zh-CN" sz="2800" b="1" dirty="0">
              <a:effectLst>
                <a:glow rad="165100">
                  <a:srgbClr val="000000"/>
                </a:glow>
              </a:effectLst>
              <a:latin typeface="Arial" charset="0"/>
              <a:ea typeface="ＭＳ Ｐゴシック" charset="0"/>
            </a:endParaRP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-6 أيام</a:t>
            </a:r>
            <a:endParaRPr lang="en-US" altLang="zh-CN" sz="2800" b="1" dirty="0">
              <a:solidFill>
                <a:srgbClr val="FFFFFF"/>
              </a:solidFill>
              <a:effectLst>
                <a:glow rad="165100">
                  <a:srgbClr val="000000"/>
                </a:glow>
              </a:effectLst>
            </a:endParaRP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4143</a:t>
            </a:r>
            <a:endParaRPr lang="en-US" altLang="zh-CN" sz="2800" b="1" dirty="0">
              <a:solidFill>
                <a:srgbClr val="FFFFFF"/>
              </a:solidFill>
              <a:effectLst>
                <a:glow rad="165100">
                  <a:srgbClr val="000000"/>
                </a:glow>
              </a:effectLst>
            </a:endParaRP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أنهى الله</a:t>
            </a:r>
            <a:endParaRPr lang="en-US" altLang="zh-CN" sz="2800" b="1" dirty="0">
              <a:solidFill>
                <a:srgbClr val="FFFFFF"/>
              </a:solidFill>
              <a:effectLst>
                <a:glow rad="165100">
                  <a:srgbClr val="000000"/>
                </a:glow>
              </a:effectLst>
            </a:endParaRP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charset="0"/>
                <a:ea typeface="ＭＳ Ｐゴシック" charset="0"/>
              </a:rPr>
              <a:t>خلق آدم</a:t>
            </a:r>
            <a:endParaRPr lang="en-US" altLang="zh-CN" sz="2800" b="1" dirty="0">
              <a:effectLst>
                <a:glow rad="165100">
                  <a:srgbClr val="000000"/>
                </a:glow>
              </a:effectLst>
              <a:latin typeface="Arial" charset="0"/>
              <a:ea typeface="ＭＳ Ｐゴシック" charset="0"/>
            </a:endParaRP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صفر</a:t>
            </a:r>
            <a:endParaRPr lang="en-US" altLang="zh-CN" sz="2800" b="1" dirty="0">
              <a:solidFill>
                <a:srgbClr val="FFFFFF"/>
              </a:solidFill>
              <a:effectLst>
                <a:glow rad="165100">
                  <a:srgbClr val="000000"/>
                </a:glow>
              </a:effectLst>
            </a:endParaRP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4143</a:t>
            </a:r>
            <a:endParaRPr lang="en-US" altLang="zh-CN" sz="2800" b="1" dirty="0">
              <a:solidFill>
                <a:srgbClr val="FFFFFF"/>
              </a:solidFill>
              <a:effectLst>
                <a:glow rad="165100">
                  <a:srgbClr val="000000"/>
                </a:glow>
              </a:effectLst>
            </a:endParaRP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خلق الله الإنسان</a:t>
            </a:r>
            <a:endParaRPr lang="en-US" altLang="zh-CN" sz="2800" b="1" dirty="0">
              <a:solidFill>
                <a:srgbClr val="FFFFFF"/>
              </a:solidFill>
              <a:effectLst>
                <a:glow rad="165100">
                  <a:srgbClr val="000000"/>
                </a:glow>
              </a:effectLst>
            </a:endParaRP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charset="0"/>
                <a:ea typeface="ＭＳ Ｐゴシック" charset="0"/>
              </a:rPr>
              <a:t>ولادة شيث</a:t>
            </a:r>
            <a:endParaRPr lang="en-US" altLang="zh-CN" sz="2800" b="1" dirty="0">
              <a:effectLst>
                <a:glow rad="165100">
                  <a:srgbClr val="000000"/>
                </a:glow>
              </a:effectLst>
              <a:latin typeface="Arial" charset="0"/>
              <a:ea typeface="ＭＳ Ｐゴシック" charset="0"/>
            </a:endParaRP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130</a:t>
            </a:r>
            <a:endParaRPr lang="en-US" altLang="zh-CN" sz="2800" b="1" dirty="0">
              <a:solidFill>
                <a:srgbClr val="FFFFFF"/>
              </a:solidFill>
              <a:effectLst>
                <a:glow rad="165100">
                  <a:srgbClr val="000000"/>
                </a:glow>
              </a:effectLst>
            </a:endParaRP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4013</a:t>
            </a:r>
            <a:endParaRPr lang="en-US" altLang="zh-CN" sz="2800" b="1" dirty="0">
              <a:solidFill>
                <a:srgbClr val="FFFFFF"/>
              </a:solidFill>
              <a:effectLst>
                <a:glow rad="165100">
                  <a:srgbClr val="000000"/>
                </a:glow>
              </a:effectLst>
            </a:endParaRP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كان عمر آدم 130</a:t>
            </a:r>
            <a:endParaRPr lang="en-US" altLang="zh-CN" sz="2800" b="1" dirty="0">
              <a:solidFill>
                <a:srgbClr val="FFFFFF"/>
              </a:solidFill>
              <a:effectLst>
                <a:glow rad="165100">
                  <a:srgbClr val="000000"/>
                </a:glow>
              </a:effectLst>
            </a:endParaRP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charset="0"/>
                <a:ea typeface="ＭＳ Ｐゴシック" charset="0"/>
              </a:rPr>
              <a:t>ولادة أنوش</a:t>
            </a:r>
            <a:endParaRPr lang="en-US" altLang="zh-CN" sz="2800" b="1" dirty="0">
              <a:effectLst>
                <a:glow rad="165100">
                  <a:srgbClr val="000000"/>
                </a:glow>
              </a:effectLst>
              <a:latin typeface="Arial" charset="0"/>
              <a:ea typeface="ＭＳ Ｐゴシック" charset="0"/>
            </a:endParaRP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235</a:t>
            </a:r>
            <a:endParaRPr lang="en-US" altLang="zh-CN" sz="2800" b="1" dirty="0">
              <a:solidFill>
                <a:srgbClr val="FFFFFF"/>
              </a:solidFill>
              <a:effectLst>
                <a:glow rad="165100">
                  <a:srgbClr val="000000"/>
                </a:glow>
              </a:effectLst>
            </a:endParaRP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3908</a:t>
            </a:r>
            <a:endParaRPr lang="en-US" altLang="zh-CN" sz="2800" b="1" dirty="0">
              <a:solidFill>
                <a:srgbClr val="FFFFFF"/>
              </a:solidFill>
              <a:effectLst>
                <a:glow rad="165100">
                  <a:srgbClr val="000000"/>
                </a:glow>
              </a:effectLst>
            </a:endParaRP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كان عمر شيث 105</a:t>
            </a:r>
            <a:endParaRPr lang="en-US" altLang="zh-CN" sz="2800" b="1" dirty="0">
              <a:solidFill>
                <a:srgbClr val="FFFFFF"/>
              </a:solidFill>
              <a:effectLst>
                <a:glow rad="165100">
                  <a:srgbClr val="000000"/>
                </a:glow>
              </a:effectLst>
            </a:endParaRPr>
          </a:p>
        </p:txBody>
      </p:sp>
      <p:sp>
        <p:nvSpPr>
          <p:cNvPr id="30" name="Rectangle 2"/>
          <p:cNvSpPr txBox="1">
            <a:spLocks noChangeArrowheads="1"/>
          </p:cNvSpPr>
          <p:nvPr/>
        </p:nvSpPr>
        <p:spPr bwMode="auto">
          <a:xfrm>
            <a:off x="1" y="5707528"/>
            <a:ext cx="2786050"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charset="0"/>
                <a:ea typeface="ＭＳ Ｐゴシック" charset="0"/>
              </a:rPr>
              <a:t>يعقوب و عائلته ينزلون إلى مصر</a:t>
            </a:r>
            <a:endParaRPr lang="en-US" altLang="zh-CN" sz="2800" b="1" dirty="0">
              <a:effectLst>
                <a:glow rad="165100">
                  <a:srgbClr val="000000"/>
                </a:glow>
              </a:effectLst>
              <a:latin typeface="Arial" charset="0"/>
              <a:ea typeface="ＭＳ Ｐゴシック" charset="0"/>
            </a:endParaRP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2298</a:t>
            </a:r>
            <a:endParaRPr lang="en-US" altLang="zh-CN" sz="2800" b="1" dirty="0">
              <a:solidFill>
                <a:srgbClr val="FFFFFF"/>
              </a:solidFill>
              <a:effectLst>
                <a:glow rad="165100">
                  <a:srgbClr val="000000"/>
                </a:glow>
              </a:effectLst>
            </a:endParaRP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1845</a:t>
            </a:r>
            <a:endParaRPr lang="en-US" altLang="zh-CN" sz="2800" b="1" dirty="0">
              <a:solidFill>
                <a:srgbClr val="FFFFFF"/>
              </a:solidFill>
              <a:effectLst>
                <a:glow rad="165100">
                  <a:srgbClr val="000000"/>
                </a:glow>
              </a:effectLst>
            </a:endParaRP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spcBef>
                <a:spcPct val="20000"/>
              </a:spcBef>
            </a:pPr>
            <a:endParaRPr lang="ar-JO" altLang="zh-CN" sz="2800" b="1" dirty="0">
              <a:solidFill>
                <a:srgbClr val="FFFFFF"/>
              </a:solidFill>
              <a:effectLst>
                <a:glow rad="165100">
                  <a:srgbClr val="000000"/>
                </a:glow>
              </a:effectLst>
            </a:endParaRPr>
          </a:p>
          <a:p>
            <a:pPr algn="ctr" eaLnBrk="1" hangingPunct="1">
              <a:lnSpc>
                <a:spcPct val="90000"/>
              </a:lnSpc>
              <a:spcBef>
                <a:spcPct val="20000"/>
              </a:spcBef>
            </a:pPr>
            <a:r>
              <a:rPr lang="ar-JO" altLang="zh-CN" sz="2800" b="1" dirty="0">
                <a:solidFill>
                  <a:srgbClr val="FFFFFF"/>
                </a:solidFill>
                <a:effectLst>
                  <a:glow rad="165100">
                    <a:srgbClr val="000000"/>
                  </a:glow>
                </a:effectLst>
              </a:rPr>
              <a:t>كان عمر يعقوب 130 حوالي 400 سنة قبل الخروج في 1445 ق.م</a:t>
            </a:r>
            <a:endParaRPr lang="en-US" altLang="zh-CN" sz="2800" b="1" dirty="0">
              <a:solidFill>
                <a:srgbClr val="FFFFFF"/>
              </a:solidFill>
              <a:effectLst>
                <a:glow rad="165100">
                  <a:srgbClr val="000000"/>
                </a:glow>
              </a:effectLst>
            </a:endParaRP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solidFill>
                  <a:srgbClr val="FFFF00"/>
                </a:solidFill>
                <a:effectLst>
                  <a:glow rad="165100">
                    <a:srgbClr val="000000"/>
                  </a:glow>
                </a:effectLst>
                <a:latin typeface="Arial" charset="0"/>
                <a:ea typeface="ＭＳ Ｐゴシック" charset="0"/>
              </a:rPr>
              <a:t>الحدث</a:t>
            </a:r>
            <a:endParaRPr lang="en-US" altLang="zh-CN" sz="2800" b="1" dirty="0">
              <a:solidFill>
                <a:srgbClr val="FFFF00"/>
              </a:solidFill>
              <a:effectLst>
                <a:glow rad="165100">
                  <a:srgbClr val="000000"/>
                </a:glow>
              </a:effectLst>
              <a:latin typeface="Arial" charset="0"/>
              <a:ea typeface="ＭＳ Ｐゴシック" charset="0"/>
            </a:endParaRP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2"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2"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a:cs typeface="Arial"/>
              </a:rPr>
              <a:t>38-44</a:t>
            </a:r>
            <a:endParaRPr lang="en-US" b="1" dirty="0">
              <a:solidFill>
                <a:srgbClr val="FFFFFF"/>
              </a:solidFill>
              <a:latin typeface="Arial"/>
              <a:cs typeface="Arial"/>
            </a:endParaRPr>
          </a:p>
        </p:txBody>
      </p:sp>
    </p:spTree>
    <p:extLst>
      <p:ext uri="{BB962C8B-B14F-4D97-AF65-F5344CB8AC3E}">
        <p14:creationId xmlns:p14="http://schemas.microsoft.com/office/powerpoint/2010/main" val="29684866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1" end="1"/>
                                            </p:txEl>
                                          </p:spTgt>
                                        </p:tgtEl>
                                        <p:attrNameLst>
                                          <p:attrName>style.visibility</p:attrName>
                                        </p:attrNameLst>
                                      </p:cBhvr>
                                      <p:to>
                                        <p:strVal val="visible"/>
                                      </p:to>
                                    </p:set>
                                    <p:animEffect transition="in" filter="wipe(up)">
                                      <p:cBhvr>
                                        <p:cTn id="87" dur="500"/>
                                        <p:tgtEl>
                                          <p:spTgt spid="33">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uk-UA"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2D196A"/>
                </a:solidFill>
              </a:rPr>
              <a:t>44</a:t>
            </a:r>
            <a:endParaRPr lang="en-US" altLang="zh-CN" b="1" dirty="0">
              <a:solidFill>
                <a:srgbClr val="2D196A"/>
              </a:solidFill>
            </a:endParaRPr>
          </a:p>
        </p:txBody>
      </p:sp>
      <p:sp>
        <p:nvSpPr>
          <p:cNvPr id="428042" name="Text Box 10"/>
          <p:cNvSpPr txBox="1">
            <a:spLocks noChangeArrowheads="1"/>
          </p:cNvSpPr>
          <p:nvPr/>
        </p:nvSpPr>
        <p:spPr bwMode="auto">
          <a:xfrm>
            <a:off x="2362200" y="4114800"/>
            <a:ext cx="5410200" cy="1295400"/>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SzPct val="90000"/>
            </a:pPr>
            <a:r>
              <a:rPr lang="ar-JO" b="1" dirty="0"/>
              <a:t>يعمل التسلسل الزمني المستقيم لإظهار أن متوشالح مات في عام الطوفان العظيم!</a:t>
            </a:r>
            <a:endParaRPr lang="en-US" altLang="zh-CN" b="1" dirty="0">
              <a:solidFill>
                <a:srgbClr val="FFFFFF"/>
              </a:solidFill>
            </a:endParaRP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704039" cy="36933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sz="1800" b="1" dirty="0">
                  <a:solidFill>
                    <a:srgbClr val="FF0000"/>
                  </a:solidFill>
                </a:rPr>
                <a:t>2487</a:t>
              </a:r>
              <a:endParaRPr lang="en-US" altLang="zh-CN" sz="1800" b="1" dirty="0">
                <a:solidFill>
                  <a:srgbClr val="FF0000"/>
                </a:solidFill>
              </a:endParaRP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704039" cy="36933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sz="1800" b="1" dirty="0">
                  <a:solidFill>
                    <a:srgbClr val="FF0000"/>
                  </a:solidFill>
                </a:rPr>
                <a:t>2487</a:t>
              </a:r>
              <a:endParaRPr lang="en-US" altLang="zh-CN" sz="1800" b="1" dirty="0">
                <a:solidFill>
                  <a:srgbClr val="FF0000"/>
                </a:solidFill>
              </a:endParaRP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grpSp>
      <p:sp>
        <p:nvSpPr>
          <p:cNvPr id="10" name="Text Box 10"/>
          <p:cNvSpPr txBox="1">
            <a:spLocks noChangeArrowheads="1"/>
          </p:cNvSpPr>
          <p:nvPr/>
        </p:nvSpPr>
        <p:spPr bwMode="auto">
          <a:xfrm>
            <a:off x="3276600" y="1828800"/>
            <a:ext cx="5867400" cy="12954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SzPct val="90000"/>
            </a:pPr>
            <a:r>
              <a:rPr lang="ar-JO" b="1" dirty="0"/>
              <a:t>ربما أخبر آدم متوشالح عن قصة الخلق ، الذي أخبر سام ، الذي أخبر إبراهيم - فقط 3 روايات منفصلة!</a:t>
            </a:r>
            <a:endParaRPr lang="en-US" altLang="zh-CN" b="1" dirty="0">
              <a:solidFill>
                <a:srgbClr val="FFFFFF"/>
              </a:solidFill>
            </a:endParaRPr>
          </a:p>
        </p:txBody>
      </p:sp>
      <p:grpSp>
        <p:nvGrpSpPr>
          <p:cNvPr id="4" name="Group 28"/>
          <p:cNvGrpSpPr>
            <a:grpSpLocks/>
          </p:cNvGrpSpPr>
          <p:nvPr/>
        </p:nvGrpSpPr>
        <p:grpSpPr bwMode="auto">
          <a:xfrm>
            <a:off x="1143000" y="1106488"/>
            <a:ext cx="3048000" cy="2474912"/>
            <a:chOff x="1143000" y="1106269"/>
            <a:chExt cx="3048000" cy="2475131"/>
          </a:xfrm>
        </p:grpSpPr>
        <p:sp>
          <p:nvSpPr>
            <p:cNvPr id="181265" name="Text Box 6"/>
            <p:cNvSpPr txBox="1">
              <a:spLocks noChangeArrowheads="1"/>
            </p:cNvSpPr>
            <p:nvPr/>
          </p:nvSpPr>
          <p:spPr bwMode="auto">
            <a:xfrm>
              <a:off x="1676400" y="1106269"/>
              <a:ext cx="2514600" cy="3693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1800" b="1" dirty="0">
                  <a:solidFill>
                    <a:srgbClr val="2D196A"/>
                  </a:solidFill>
                </a:rPr>
                <a:t>معاصرة آدم لمتوشالح</a:t>
              </a:r>
              <a:endParaRPr lang="en-US" altLang="zh-CN" sz="1800" b="1" dirty="0">
                <a:solidFill>
                  <a:srgbClr val="2D196A"/>
                </a:solidFill>
              </a:endParaRP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a:defRPr/>
              </a:pPr>
              <a:endParaRPr lang="en-US">
                <a:solidFill>
                  <a:srgbClr val="EAEAEA"/>
                </a:solidFill>
                <a:latin typeface="Arial" pitchFamily="-112"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010364"/>
            <a:chOff x="-76200" y="3961606"/>
            <a:chExt cx="2743200" cy="2009667"/>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sp>
          <p:nvSpPr>
            <p:cNvPr id="181263" name="Text Box 6"/>
            <p:cNvSpPr txBox="1">
              <a:spLocks noChangeArrowheads="1"/>
            </p:cNvSpPr>
            <p:nvPr/>
          </p:nvSpPr>
          <p:spPr bwMode="auto">
            <a:xfrm>
              <a:off x="-76200" y="5602069"/>
              <a:ext cx="2743200" cy="36920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1800" b="1" dirty="0">
                  <a:solidFill>
                    <a:srgbClr val="2D196A"/>
                  </a:solidFill>
                </a:rPr>
                <a:t>معاصرة متوشالح لسام</a:t>
              </a:r>
              <a:endParaRPr lang="en-US" altLang="zh-CN" sz="1800" b="1" dirty="0">
                <a:solidFill>
                  <a:srgbClr val="2D196A"/>
                </a:solidFill>
              </a:endParaRP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grpSp>
        <p:nvGrpSpPr>
          <p:cNvPr id="6" name="Group 30"/>
          <p:cNvGrpSpPr>
            <a:grpSpLocks/>
          </p:cNvGrpSpPr>
          <p:nvPr/>
        </p:nvGrpSpPr>
        <p:grpSpPr bwMode="auto">
          <a:xfrm>
            <a:off x="2590800" y="4114801"/>
            <a:ext cx="3886200" cy="2274170"/>
            <a:chOff x="2590800" y="4114800"/>
            <a:chExt cx="3886200" cy="2274364"/>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sp>
          <p:nvSpPr>
            <p:cNvPr id="181260" name="Text Box 6"/>
            <p:cNvSpPr txBox="1">
              <a:spLocks noChangeArrowheads="1"/>
            </p:cNvSpPr>
            <p:nvPr/>
          </p:nvSpPr>
          <p:spPr bwMode="auto">
            <a:xfrm>
              <a:off x="2590800" y="6019800"/>
              <a:ext cx="2438400" cy="36936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1800" b="1" dirty="0">
                  <a:solidFill>
                    <a:srgbClr val="2D196A"/>
                  </a:solidFill>
                </a:rPr>
                <a:t>معاصرة سام لإبراهيم</a:t>
              </a:r>
              <a:endParaRPr lang="en-US" altLang="zh-CN" sz="1800" b="1" dirty="0">
                <a:solidFill>
                  <a:srgbClr val="2D196A"/>
                </a:solidFill>
              </a:endParaRP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2849392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3"/>
          <p:cNvSpPr>
            <a:spLocks noGrp="1" noChangeArrowheads="1"/>
          </p:cNvSpPr>
          <p:nvPr>
            <p:ph type="title"/>
          </p:nvPr>
        </p:nvSpPr>
        <p:spPr>
          <a:xfrm>
            <a:off x="76200" y="577850"/>
            <a:ext cx="5138742" cy="657689"/>
          </a:xfrm>
        </p:spPr>
        <p:txBody>
          <a:bodyPr/>
          <a:lstStyle/>
          <a:p>
            <a:pPr eaLnBrk="1" hangingPunct="1"/>
            <a:r>
              <a:rPr lang="ar-JO" altLang="zh-CN" b="1" dirty="0">
                <a:solidFill>
                  <a:schemeClr val="tx1"/>
                </a:solidFill>
                <a:latin typeface="Times New Roman" charset="0"/>
              </a:rPr>
              <a:t>التسلسل الزمني للطوفان</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أغلق الله الباب</a:t>
            </a:r>
            <a:endPar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050" b="1" noProof="0" dirty="0">
                <a:solidFill>
                  <a:srgbClr val="000000"/>
                </a:solidFill>
                <a:latin typeface="Arial" panose="020B0604020202020204" pitchFamily="34" charset="0"/>
                <a:cs typeface="Arial" panose="020B0604020202020204" pitchFamily="34" charset="0"/>
              </a:rPr>
              <a:t>أبحر نوح و عائلته في الفلك (تك 7 : 16)</a:t>
            </a:r>
            <a:endPar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lgn="r" eaLnBrk="1" hangingPunct="1">
              <a:spcBef>
                <a:spcPct val="50000"/>
              </a:spcBef>
              <a:defRPr/>
            </a:pPr>
            <a:r>
              <a:rPr lang="ar-JO" sz="1100" dirty="0"/>
              <a:t>تنفتح المياه المحبوسة في عمق الأرض على الأرض في 40 يومًا من الأمطار الغزيرة مع الانفجارات البركانية والتعرية والزلازل والمزيد </a:t>
            </a:r>
          </a:p>
          <a:p>
            <a:pPr lvl="0" algn="r" eaLnBrk="1" hangingPunct="1">
              <a:spcBef>
                <a:spcPct val="50000"/>
              </a:spcBef>
              <a:defRPr/>
            </a:pPr>
            <a:r>
              <a:rPr lang="ar-JO" sz="1100" dirty="0"/>
              <a:t>(تك 7 : 12 و 17)</a:t>
            </a:r>
          </a:p>
          <a:p>
            <a:pPr lvl="0" algn="r" eaLnBrk="1" hangingPunct="1">
              <a:spcBef>
                <a:spcPct val="50000"/>
              </a:spcBef>
              <a:defRPr/>
            </a:pPr>
            <a:r>
              <a:rPr lang="ar-JO" sz="1100" dirty="0"/>
              <a:t>تغطي المياه كل الأرض (تكوين 7: 18-20). تموت كل مخلوقات الأرض （تك 7: 21-22.</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lgn="r" eaLnBrk="1" hangingPunct="1">
              <a:spcBef>
                <a:spcPct val="50000"/>
              </a:spcBef>
              <a:defRPr/>
            </a:pPr>
            <a:r>
              <a:rPr lang="ar-JO" sz="1200" dirty="0"/>
              <a:t>اليوم 47 من الطوفان - نهاية هطول الأمطار الغزيرة</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lvl="0" algn="r" eaLnBrk="1" hangingPunct="1">
              <a:spcBef>
                <a:spcPct val="50000"/>
              </a:spcBef>
              <a:defRPr/>
            </a:pPr>
            <a:r>
              <a:rPr lang="ar-JO" sz="1100" dirty="0"/>
              <a:t>لمدة 110 أيام أخرى ، تغطي المياه الأرض (تك 7 : 24)</a:t>
            </a:r>
          </a:p>
          <a:p>
            <a:pPr lvl="0" algn="r" eaLnBrk="1" hangingPunct="1">
              <a:spcBef>
                <a:spcPct val="50000"/>
              </a:spcBef>
              <a:defRPr/>
            </a:pPr>
            <a:r>
              <a:rPr lang="ar-JO" sz="1100" dirty="0"/>
              <a:t>مع استمرار المطر والانفجارات. ووضعت طبقات كثيرة من الطين ممتلئة بالأشياء الميتة. لقد تحولوا الآن إلى صخور وأحافير.</a:t>
            </a:r>
            <a:r>
              <a:rPr lang="en-US" sz="1100" dirty="0"/>
              <a:t> </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أخيراً بدأت المياه بالنزول</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200" b="1" dirty="0">
                <a:solidFill>
                  <a:srgbClr val="000000"/>
                </a:solidFill>
                <a:cs typeface="+mn-cs"/>
              </a:rPr>
              <a:t>استقرار الفلك على جبال أراراط الجديدى (تك 8 : 4)</a:t>
            </a:r>
            <a:endPar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lvl="0" algn="r" eaLnBrk="1" hangingPunct="1">
              <a:spcBef>
                <a:spcPct val="50000"/>
              </a:spcBef>
              <a:defRPr/>
            </a:pPr>
            <a:r>
              <a:rPr lang="ar-JO" sz="1100" dirty="0"/>
              <a:t>لمدة 74 يومًا انتظر نوح وعائلته بينما يستمر الماء في الانخفاض. تساعد الرياح العاتية على إبعاد المياه عن الأرض. تستمر الجبال في الارتفاع وتتشكل الوديان. تستمر مياه الفيضان في التجمع في المحيطات الجديدة.حسب (تك 8 : 1) </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kern="0" dirty="0">
                <a:solidFill>
                  <a:srgbClr val="FFFFFF"/>
                </a:solidFill>
                <a:latin typeface="Times New Roman" charset="0"/>
              </a:rPr>
              <a:t>صفر</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الطوفان</a:t>
            </a:r>
            <a:endPar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678736"/>
      </p:ext>
    </p:extLst>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5067304" cy="687388"/>
          </a:xfrm>
        </p:spPr>
        <p:txBody>
          <a:bodyPr/>
          <a:lstStyle/>
          <a:p>
            <a:pPr eaLnBrk="1" hangingPunct="1"/>
            <a:r>
              <a:rPr lang="ar-JO" altLang="zh-CN" b="1" dirty="0">
                <a:solidFill>
                  <a:schemeClr val="tx1"/>
                </a:solidFill>
                <a:latin typeface="Times New Roman" charset="0"/>
              </a:rPr>
              <a:t>التسلسل الزمني للطوفان</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ظهور جبال أخرى</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لأاربعين يوماً أخرى انتظر جميع من في الفلك أن تبدأ النباتات بالنمو  (تك 8 : 7)</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600" dirty="0"/>
              <a:t>نوح يرسل غراباً   (تك 8 : 7)</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بعد 4 فترات من أسابيع أرسل نوح حمامة (تك 8 : 2و10و12) استمر مستوى المياه بالإنخفاض</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آخر حمامة أرسلت لم تعد</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noProof="0" dirty="0"/>
              <a:t>انتظر نوح 22 يوماً آخر بينما استمرت الأرض بالجفاف</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جفت معظم المياه عن الأرض     (تك 8 : 14)</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noProof="0" dirty="0"/>
              <a:t>لمدة 57 يوماً آخر استمرت الأرض بالجفاف حتى صارت مناسبة لحياة الحيوانات (تك 8 :14)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5" name="Text Box 9"/>
          <p:cNvSpPr txBox="1">
            <a:spLocks noChangeArrowheads="1"/>
          </p:cNvSpPr>
          <p:nvPr/>
        </p:nvSpPr>
        <p:spPr bwMode="auto">
          <a:xfrm>
            <a:off x="7416800" y="3286124"/>
            <a:ext cx="1727200" cy="112299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مغادرة الفلك</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نوح و عائلته و الحيوانات غادروا الفلك ليبنوا بيوتاً على الأرض المتغيرة .</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نوح يبني المذبح </a:t>
            </a:r>
            <a:r>
              <a:rPr lang="ar-JO" altLang="zh-CN" sz="1400" dirty="0"/>
              <a:t>(تك 8 :20)</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قوس قزح (تك 9 :14)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599348419"/>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i="0" u="none" strike="noStrike" kern="1200" cap="none" spc="0" normalizeH="0" baseline="0" noProof="0" dirty="0">
                <a:ln>
                  <a:noFill/>
                </a:ln>
                <a:solidFill>
                  <a:srgbClr val="000066"/>
                </a:solidFill>
                <a:effectLst/>
                <a:uLnTx/>
                <a:uFillTx/>
                <a:latin typeface="Arial" charset="0"/>
                <a:ea typeface="ＭＳ Ｐゴシック" charset="0"/>
                <a:cs typeface="Arial"/>
              </a:rPr>
              <a:t>أعمار الأشخاص عند الموت</a:t>
            </a:r>
            <a:endPar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متوشالح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آدم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سام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نوح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موسى</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إبراهيم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داود</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90</a:t>
            </a:r>
            <a:endPar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a:cs typeface="Arial"/>
              </a:rPr>
              <a:t>يشرح الطوفان سبب تقصير فترات الحياة</a:t>
            </a:r>
            <a:endPar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177806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8819" name="Rectangle 3"/>
          <p:cNvSpPr>
            <a:spLocks noGrp="1" noRot="1" noChangeArrowheads="1"/>
          </p:cNvSpPr>
          <p:nvPr>
            <p:ph type="title" idx="4294967295"/>
          </p:nvPr>
        </p:nvSpPr>
        <p:spPr>
          <a:xfrm>
            <a:off x="7086600" y="0"/>
            <a:ext cx="1835150" cy="533400"/>
          </a:xfrm>
        </p:spPr>
        <p:txBody>
          <a:bodyPr/>
          <a:lstStyle/>
          <a:p>
            <a:pPr algn="r" eaLnBrk="1" hangingPunct="1">
              <a:defRPr/>
            </a:pPr>
            <a:r>
              <a:rPr lang="en-US" sz="3600" b="1">
                <a:latin typeface="Arial" charset="0"/>
                <a:ea typeface="ＭＳ Ｐゴシック" charset="0"/>
                <a:cs typeface="Arial" charset="0"/>
              </a:rPr>
              <a:t>Sky</a:t>
            </a:r>
          </a:p>
        </p:txBody>
      </p:sp>
      <p:pic>
        <p:nvPicPr>
          <p:cNvPr id="198658" name="Picture 8" descr="blue-sky-16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8820" name="Text Box 4"/>
          <p:cNvSpPr txBox="1">
            <a:spLocks noChangeArrowheads="1"/>
          </p:cNvSpPr>
          <p:nvPr/>
        </p:nvSpPr>
        <p:spPr bwMode="auto">
          <a:xfrm>
            <a:off x="1676400" y="39688"/>
            <a:ext cx="63246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الثاني</a:t>
            </a:r>
            <a:endParaRPr lang="en-US" sz="3600" b="1" dirty="0">
              <a:solidFill>
                <a:srgbClr val="FFFFFF"/>
              </a:solidFill>
              <a:effectLst>
                <a:outerShdw blurRad="38100" dist="38100" dir="2700000" algn="tl">
                  <a:srgbClr val="000000"/>
                </a:outerShdw>
              </a:effectLst>
              <a:cs typeface="Arial" charset="0"/>
            </a:endParaRPr>
          </a:p>
        </p:txBody>
      </p:sp>
      <p:sp>
        <p:nvSpPr>
          <p:cNvPr id="2338821" name="Text Box 5"/>
          <p:cNvSpPr txBox="1">
            <a:spLocks noChangeArrowheads="1"/>
          </p:cNvSpPr>
          <p:nvPr/>
        </p:nvSpPr>
        <p:spPr bwMode="auto">
          <a:xfrm>
            <a:off x="228600" y="1524000"/>
            <a:ext cx="41910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دعا الله الجلد سماء (8أ)</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0274220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1"/>
            <a:ext cx="9144000" cy="5558782"/>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b="1" dirty="0">
                <a:solidFill>
                  <a:schemeClr val="bg1"/>
                </a:solidFill>
                <a:effectLst>
                  <a:glow rad="165100">
                    <a:schemeClr val="tx1"/>
                  </a:glow>
                </a:effectLst>
                <a:latin typeface="Arial" charset="0"/>
                <a:ea typeface="ＭＳ Ｐゴシック" charset="0"/>
              </a:rPr>
              <a:t>كيف تستطيع أن تعرف عمر الأرض ؟</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pPr>
            <a:r>
              <a:rPr lang="ar-JO" altLang="zh-CN" sz="4800" b="1" dirty="0">
                <a:solidFill>
                  <a:srgbClr val="FFFFFF"/>
                </a:solidFill>
                <a:effectLst>
                  <a:glow rad="165100">
                    <a:srgbClr val="000000"/>
                  </a:glow>
                </a:effectLst>
              </a:rPr>
              <a:t>ثق بالكتاب المكتوب من قبل الشاهد</a:t>
            </a:r>
            <a:endParaRPr lang="en-US" altLang="zh-CN" sz="4800" b="1" dirty="0">
              <a:solidFill>
                <a:srgbClr val="FFFFFF"/>
              </a:solidFill>
              <a:effectLst>
                <a:glow rad="165100">
                  <a:srgbClr val="000000"/>
                </a:glow>
              </a:effectLst>
            </a:endParaRPr>
          </a:p>
        </p:txBody>
      </p:sp>
    </p:spTree>
    <p:extLst>
      <p:ext uri="{BB962C8B-B14F-4D97-AF65-F5344CB8AC3E}">
        <p14:creationId xmlns:p14="http://schemas.microsoft.com/office/powerpoint/2010/main" val="23414318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947321039"/>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80760"/>
          </a:xfrm>
          <a:prstGeom prst="rect">
            <a:avLst/>
          </a:prstGeom>
        </p:spPr>
      </p:pic>
      <p:sp>
        <p:nvSpPr>
          <p:cNvPr id="2" name="Title 1"/>
          <p:cNvSpPr>
            <a:spLocks noGrp="1"/>
          </p:cNvSpPr>
          <p:nvPr>
            <p:ph type="title"/>
          </p:nvPr>
        </p:nvSpPr>
        <p:spPr>
          <a:xfrm>
            <a:off x="82516" y="1628800"/>
            <a:ext cx="9049395" cy="2522151"/>
          </a:xfrm>
        </p:spPr>
        <p:txBody>
          <a:bodyPr/>
          <a:lstStyle/>
          <a:p>
            <a:r>
              <a:rPr lang="ar-JO" sz="8000" b="1" dirty="0">
                <a:effectLst>
                  <a:glow rad="177800">
                    <a:schemeClr val="bg2"/>
                  </a:glow>
                </a:effectLst>
              </a:rPr>
              <a:t>لماذا يختلف اللاهوتيون ؟</a:t>
            </a:r>
            <a:endParaRPr lang="en-US" sz="6000" b="1" dirty="0">
              <a:effectLst>
                <a:glow rad="177800">
                  <a:schemeClr val="bg2"/>
                </a:glow>
              </a:effectLst>
            </a:endParaRPr>
          </a:p>
        </p:txBody>
      </p:sp>
    </p:spTree>
    <p:extLst>
      <p:ext uri="{BB962C8B-B14F-4D97-AF65-F5344CB8AC3E}">
        <p14:creationId xmlns:p14="http://schemas.microsoft.com/office/powerpoint/2010/main" val="179654679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260098" name="Picture 2" descr="pps cebarre 1"/>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748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7491" name="Rectangle 3"/>
          <p:cNvSpPr>
            <a:spLocks noGrp="1" noChangeArrowheads="1"/>
          </p:cNvSpPr>
          <p:nvPr>
            <p:ph type="title"/>
          </p:nvPr>
        </p:nvSpPr>
        <p:spPr>
          <a:xfrm>
            <a:off x="457200" y="274638"/>
            <a:ext cx="8229600" cy="2011362"/>
          </a:xfrm>
        </p:spPr>
        <p:txBody>
          <a:bodyPr/>
          <a:lstStyle/>
          <a:p>
            <a:pPr eaLnBrk="1" hangingPunct="1">
              <a:defRPr/>
            </a:pPr>
            <a:r>
              <a:rPr lang="ar-JO" b="1" dirty="0">
                <a:solidFill>
                  <a:schemeClr val="bg1"/>
                </a:solidFill>
              </a:rPr>
              <a:t>تتعرض نظرية الخلق وملك الله </a:t>
            </a:r>
            <a:r>
              <a:rPr lang="ar-JO" b="1" dirty="0">
                <a:solidFill>
                  <a:srgbClr val="FFFF00"/>
                </a:solidFill>
              </a:rPr>
              <a:t>للهجوم</a:t>
            </a:r>
            <a:r>
              <a:rPr lang="ar-JO" b="1" dirty="0">
                <a:solidFill>
                  <a:schemeClr val="bg1"/>
                </a:solidFill>
              </a:rPr>
              <a:t> باستمرار اليوم.</a:t>
            </a:r>
            <a:endParaRPr lang="en-US" b="1" dirty="0">
              <a:solidFill>
                <a:schemeClr val="bg1"/>
              </a:solidFill>
              <a:effectLst>
                <a:outerShdw blurRad="50800" dist="88900" dir="2700000" algn="tl" rotWithShape="0">
                  <a:srgbClr val="000000">
                    <a:alpha val="92000"/>
                  </a:srgbClr>
                </a:outerShdw>
              </a:effectLst>
              <a:cs typeface="+mj-cs"/>
            </a:endParaRPr>
          </a:p>
        </p:txBody>
      </p:sp>
    </p:spTree>
    <p:extLst>
      <p:ext uri="{BB962C8B-B14F-4D97-AF65-F5344CB8AC3E}">
        <p14:creationId xmlns:p14="http://schemas.microsoft.com/office/powerpoint/2010/main" val="738895642"/>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08112" y="1508125"/>
            <a:ext cx="373526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الأول : </a:t>
            </a:r>
            <a:r>
              <a:rPr lang="ar-JO" sz="4000" b="1" dirty="0">
                <a:solidFill>
                  <a:schemeClr val="bg1"/>
                </a:solidFill>
                <a:effectLst>
                  <a:glow rad="101600">
                    <a:srgbClr val="000000">
                      <a:alpha val="91000"/>
                    </a:srgbClr>
                  </a:glow>
                </a:effectLst>
                <a:latin typeface="Arial"/>
                <a:ea typeface="ＭＳ Ｐゴシック" pitchFamily="-112" charset="-128"/>
                <a:cs typeface="Arial"/>
              </a:rPr>
              <a:t>نور</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37" name="Text Box 5"/>
          <p:cNvSpPr txBox="1">
            <a:spLocks noChangeArrowheads="1"/>
          </p:cNvSpPr>
          <p:nvPr/>
        </p:nvSpPr>
        <p:spPr bwMode="auto">
          <a:xfrm>
            <a:off x="408112" y="2879725"/>
            <a:ext cx="380669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الثاني : </a:t>
            </a:r>
            <a:r>
              <a:rPr lang="ar-JO" sz="4000" b="1" dirty="0">
                <a:solidFill>
                  <a:schemeClr val="bg1"/>
                </a:solidFill>
                <a:effectLst>
                  <a:glow rad="101600">
                    <a:srgbClr val="000000">
                      <a:alpha val="91000"/>
                    </a:srgbClr>
                  </a:glow>
                </a:effectLst>
                <a:latin typeface="Arial"/>
                <a:ea typeface="ＭＳ Ｐゴシック" pitchFamily="-112" charset="-128"/>
                <a:cs typeface="Arial"/>
              </a:rPr>
              <a:t>فصل الماء و الجلد</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38" name="Text Box 6"/>
          <p:cNvSpPr txBox="1">
            <a:spLocks noChangeArrowheads="1"/>
          </p:cNvSpPr>
          <p:nvPr/>
        </p:nvSpPr>
        <p:spPr bwMode="auto">
          <a:xfrm>
            <a:off x="408112" y="4708525"/>
            <a:ext cx="380669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indent="-57150"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الثالث : </a:t>
            </a:r>
            <a:r>
              <a:rPr lang="ar-JO" sz="4000" b="1" dirty="0">
                <a:solidFill>
                  <a:schemeClr val="bg1"/>
                </a:solidFill>
                <a:effectLst>
                  <a:glow rad="101600">
                    <a:srgbClr val="000000">
                      <a:alpha val="91000"/>
                    </a:srgbClr>
                  </a:glow>
                </a:effectLst>
                <a:latin typeface="Arial"/>
                <a:ea typeface="ＭＳ Ｐゴシック" pitchFamily="-112" charset="-128"/>
                <a:cs typeface="Arial"/>
              </a:rPr>
              <a:t>فصل اليابسة و البحر</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39" name="Text Box 7"/>
          <p:cNvSpPr txBox="1">
            <a:spLocks noChangeArrowheads="1"/>
          </p:cNvSpPr>
          <p:nvPr/>
        </p:nvSpPr>
        <p:spPr bwMode="auto">
          <a:xfrm>
            <a:off x="4446712" y="1219200"/>
            <a:ext cx="441156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الرابع : </a:t>
            </a:r>
            <a:r>
              <a:rPr lang="ar-JO" sz="4000" b="1" dirty="0">
                <a:solidFill>
                  <a:schemeClr val="bg1"/>
                </a:solidFill>
                <a:effectLst>
                  <a:glow rad="101600">
                    <a:srgbClr val="000000">
                      <a:alpha val="91000"/>
                    </a:srgbClr>
                  </a:glow>
                </a:effectLst>
                <a:latin typeface="Arial"/>
                <a:ea typeface="ＭＳ Ｐゴシック" pitchFamily="-112" charset="-128"/>
                <a:cs typeface="Arial"/>
              </a:rPr>
              <a:t>ترتيب الشمس و القمر و النجوم</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40" name="Text Box 8"/>
          <p:cNvSpPr txBox="1">
            <a:spLocks noChangeArrowheads="1"/>
          </p:cNvSpPr>
          <p:nvPr/>
        </p:nvSpPr>
        <p:spPr bwMode="auto">
          <a:xfrm>
            <a:off x="4446712" y="2879725"/>
            <a:ext cx="441156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الخامس : </a:t>
            </a:r>
            <a:r>
              <a:rPr lang="ar-JO" sz="4000" b="1" dirty="0">
                <a:solidFill>
                  <a:schemeClr val="bg1"/>
                </a:solidFill>
                <a:effectLst>
                  <a:glow rad="101600">
                    <a:srgbClr val="000000">
                      <a:alpha val="91000"/>
                    </a:srgbClr>
                  </a:glow>
                </a:effectLst>
                <a:latin typeface="Arial"/>
                <a:ea typeface="ＭＳ Ｐゴシック" pitchFamily="-112" charset="-128"/>
                <a:cs typeface="Arial"/>
              </a:rPr>
              <a:t>الأسماك و الطيور</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41" name="Text Box 9"/>
          <p:cNvSpPr txBox="1">
            <a:spLocks noChangeArrowheads="1"/>
          </p:cNvSpPr>
          <p:nvPr/>
        </p:nvSpPr>
        <p:spPr bwMode="auto">
          <a:xfrm>
            <a:off x="4446712" y="47085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السادس : </a:t>
            </a:r>
            <a:r>
              <a:rPr lang="ar-JO" sz="4000" b="1" dirty="0">
                <a:solidFill>
                  <a:schemeClr val="bg1"/>
                </a:solidFill>
                <a:effectLst>
                  <a:glow rad="101600">
                    <a:srgbClr val="000000">
                      <a:alpha val="91000"/>
                    </a:srgbClr>
                  </a:glow>
                </a:effectLst>
                <a:latin typeface="Arial"/>
                <a:ea typeface="ＭＳ Ｐゴシック" pitchFamily="-112" charset="-128"/>
                <a:cs typeface="Arial"/>
              </a:rPr>
              <a:t>الحيوانات و البشر</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2800" b="1" i="1" dirty="0">
                <a:solidFill>
                  <a:srgbClr val="FFFFFF"/>
                </a:solidFill>
                <a:effectLst>
                  <a:glow rad="101600">
                    <a:srgbClr val="000000">
                      <a:alpha val="91000"/>
                    </a:srgbClr>
                  </a:glow>
                </a:effectLst>
                <a:latin typeface="Arial"/>
                <a:ea typeface="ＭＳ Ｐゴシック" pitchFamily="-112" charset="-128"/>
                <a:cs typeface="Arial"/>
              </a:rPr>
              <a:t>تكوين 1 : 3 - 31</a:t>
            </a:r>
            <a:endParaRPr lang="en-US" sz="2800" b="1" i="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b="1">
              <a:solidFill>
                <a:srgbClr val="FFFFFF"/>
              </a:solidFill>
              <a:effectLst>
                <a:glow rad="101600">
                  <a:srgbClr val="000000">
                    <a:alpha val="91000"/>
                  </a:srgbClr>
                </a:glow>
              </a:effectLst>
              <a:cs typeface="Arial"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effectLst>
                  <a:glow rad="101600">
                    <a:srgbClr val="000000">
                      <a:alpha val="91000"/>
                    </a:srgbClr>
                  </a:glow>
                </a:effectLst>
                <a:cs typeface="Arial" charset="0"/>
              </a:rPr>
              <a:t>64</a:t>
            </a:r>
            <a:endParaRPr lang="en-US" b="1" dirty="0">
              <a:solidFill>
                <a:srgbClr val="FFFFFF"/>
              </a:solidFill>
              <a:effectLst>
                <a:glow rad="101600">
                  <a:srgbClr val="000000">
                    <a:alpha val="91000"/>
                  </a:srgbClr>
                </a:glow>
              </a:effectLst>
              <a:cs typeface="Arial"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ar-JO" sz="3600" b="1" kern="10" spc="-36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latin typeface="Arial"/>
                <a:ea typeface="Arial"/>
                <a:cs typeface="Arial"/>
              </a:rPr>
              <a:t>خربة</a:t>
            </a:r>
            <a:endParaRPr lang="en-US" sz="3600" b="1" kern="10" spc="-36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latin typeface="Arial"/>
              <a:ea typeface="Arial"/>
              <a:cs typeface="Arial"/>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ar-JO" sz="3600" b="1" kern="1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latin typeface="Arial"/>
                <a:ea typeface="Arial"/>
                <a:cs typeface="Arial"/>
              </a:rPr>
              <a:t>خالية</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ar-JO"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rPr>
              <a:t>تشكيل</a:t>
            </a:r>
            <a:endParaRPr lang="en-US"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endParaRP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ar-JO"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rPr>
              <a:t>ملأ</a:t>
            </a:r>
            <a:endParaRPr lang="en-US"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eaLnBrk="1" hangingPunct="1">
              <a:defRPr/>
            </a:pPr>
            <a:r>
              <a:rPr lang="ar-JO" sz="5400" b="1" dirty="0">
                <a:solidFill>
                  <a:srgbClr val="FAFE1E"/>
                </a:solidFill>
                <a:effectLst>
                  <a:glow rad="101600">
                    <a:schemeClr val="tx1">
                      <a:alpha val="91000"/>
                    </a:schemeClr>
                  </a:glow>
                </a:effectLst>
                <a:latin typeface="Arial" charset="0"/>
                <a:ea typeface="ＭＳ Ｐゴシック" charset="0"/>
              </a:rPr>
              <a:t>أيام الخليقة</a:t>
            </a:r>
            <a:endParaRPr lang="en-US" b="1" dirty="0">
              <a:effectLst>
                <a:glow rad="101600">
                  <a:schemeClr val="tx1">
                    <a:alpha val="91000"/>
                  </a:schemeClr>
                </a:glow>
              </a:effectLst>
              <a:latin typeface="Arial" charset="0"/>
              <a:ea typeface="ＭＳ Ｐゴシック" charset="0"/>
            </a:endParaRPr>
          </a:p>
        </p:txBody>
      </p:sp>
    </p:spTree>
    <p:extLst>
      <p:ext uri="{BB962C8B-B14F-4D97-AF65-F5344CB8AC3E}">
        <p14:creationId xmlns:p14="http://schemas.microsoft.com/office/powerpoint/2010/main" val="21113949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82"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73283" name="Rectangle 3"/>
          <p:cNvSpPr>
            <a:spLocks noGrp="1" noChangeArrowheads="1"/>
          </p:cNvSpPr>
          <p:nvPr>
            <p:ph type="title"/>
          </p:nvPr>
        </p:nvSpPr>
        <p:spPr>
          <a:xfrm>
            <a:off x="4572000" y="277813"/>
            <a:ext cx="4114800" cy="1093787"/>
          </a:xfrm>
        </p:spPr>
        <p:txBody>
          <a:bodyPr/>
          <a:lstStyle/>
          <a:p>
            <a:pPr eaLnBrk="1" hangingPunct="1">
              <a:defRPr/>
            </a:pPr>
            <a:r>
              <a:rPr lang="ar-JO" dirty="0">
                <a:solidFill>
                  <a:schemeClr val="bg1"/>
                </a:solidFill>
                <a:cs typeface="+mj-cs"/>
              </a:rPr>
              <a:t>ملحمة أتراحاسيس</a:t>
            </a:r>
            <a:endParaRPr lang="en-US" dirty="0">
              <a:cs typeface="+mj-cs"/>
            </a:endParaRPr>
          </a:p>
        </p:txBody>
      </p:sp>
      <p:sp>
        <p:nvSpPr>
          <p:cNvPr id="2273284" name="Rectangle 4"/>
          <p:cNvSpPr>
            <a:spLocks noChangeArrowheads="1"/>
          </p:cNvSpPr>
          <p:nvPr/>
        </p:nvSpPr>
        <p:spPr bwMode="auto">
          <a:xfrm>
            <a:off x="250825" y="333375"/>
            <a:ext cx="3505200" cy="624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r" eaLnBrk="1" hangingPunct="1">
              <a:lnSpc>
                <a:spcPct val="90000"/>
              </a:lnSpc>
              <a:spcBef>
                <a:spcPct val="20000"/>
              </a:spcBef>
              <a:buClr>
                <a:srgbClr val="FFFFCC"/>
              </a:buClr>
              <a:buSzPct val="75000"/>
              <a:buFont typeface="Wingdings" charset="0"/>
              <a:buNone/>
              <a:defRPr/>
            </a:pPr>
            <a:r>
              <a:rPr lang="ar-JO" sz="2800" b="1" dirty="0"/>
              <a:t>"دع إلهة الولادة تخلق ذرية ، </a:t>
            </a:r>
            <a:r>
              <a:rPr lang="ar-JO" sz="2800" b="1" dirty="0">
                <a:solidFill>
                  <a:srgbClr val="FFFF00"/>
                </a:solidFill>
              </a:rPr>
              <a:t>ودع الإنسان يتحمل كدح الآلهة </a:t>
            </a:r>
            <a:r>
              <a:rPr lang="ar-JO" sz="2800" b="1" dirty="0"/>
              <a:t>... يخلق الإنسانية ليحتمل النير ... دع نينتو يمزج الطين ، ويمكن أن يختلط هذا الإله والإنسان تمامًا في الطين ، فليكن هناك روح من لحم الله ”</a:t>
            </a:r>
          </a:p>
          <a:p>
            <a:pPr eaLnBrk="1" hangingPunct="1">
              <a:lnSpc>
                <a:spcPct val="90000"/>
              </a:lnSpc>
              <a:spcBef>
                <a:spcPct val="20000"/>
              </a:spcBef>
              <a:buClr>
                <a:srgbClr val="FFFFCC"/>
              </a:buClr>
              <a:buSzPct val="75000"/>
              <a:buFont typeface="Wingdings" charset="0"/>
              <a:buNone/>
              <a:defRPr/>
            </a:pPr>
            <a:r>
              <a:rPr lang="ar-JO" sz="2800" b="1" dirty="0"/>
              <a:t>(أرنولد/باير,24) </a:t>
            </a:r>
            <a:br>
              <a:rPr lang="en-US" sz="2800" b="1" dirty="0">
                <a:solidFill>
                  <a:srgbClr val="FFFFFF"/>
                </a:solidFill>
                <a:effectLst>
                  <a:glow rad="101600">
                    <a:srgbClr val="000000">
                      <a:alpha val="89000"/>
                    </a:srgbClr>
                  </a:glow>
                </a:effectLst>
              </a:rPr>
            </a:br>
            <a:endParaRPr lang="en-US" sz="2800" b="1" dirty="0">
              <a:solidFill>
                <a:srgbClr val="FFFFFF"/>
              </a:solidFill>
              <a:effectLst>
                <a:glow rad="101600">
                  <a:srgbClr val="000000">
                    <a:alpha val="89000"/>
                  </a:srgbClr>
                </a:glow>
              </a:effectLst>
            </a:endParaRPr>
          </a:p>
        </p:txBody>
      </p:sp>
      <p:sp>
        <p:nvSpPr>
          <p:cNvPr id="2273285" name="Rectangle 5"/>
          <p:cNvSpPr>
            <a:spLocks noChangeArrowheads="1"/>
          </p:cNvSpPr>
          <p:nvPr/>
        </p:nvSpPr>
        <p:spPr bwMode="auto">
          <a:xfrm>
            <a:off x="4495800" y="1447800"/>
            <a:ext cx="4648200" cy="289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r" eaLnBrk="1" hangingPunct="1">
              <a:spcBef>
                <a:spcPct val="20000"/>
              </a:spcBef>
              <a:buClr>
                <a:srgbClr val="010199"/>
              </a:buClr>
              <a:buSzPct val="75000"/>
              <a:defRPr/>
            </a:pPr>
            <a:r>
              <a:rPr lang="ar-JO" sz="2800" b="1" dirty="0">
                <a:solidFill>
                  <a:srgbClr val="000000"/>
                </a:solidFill>
                <a:effectLst>
                  <a:outerShdw blurRad="38100" dist="38100" dir="2700000" algn="tl">
                    <a:srgbClr val="FFFFFF"/>
                  </a:outerShdw>
                </a:effectLst>
              </a:rPr>
              <a:t>* أكادي 1650 ق.م</a:t>
            </a:r>
            <a:endParaRPr lang="en-US" sz="2800" b="1" dirty="0">
              <a:solidFill>
                <a:srgbClr val="000000"/>
              </a:solidFill>
              <a:effectLst>
                <a:outerShdw blurRad="38100" dist="38100" dir="2700000" algn="tl">
                  <a:srgbClr val="FFFFFF"/>
                </a:outerShdw>
              </a:effectLst>
            </a:endParaRPr>
          </a:p>
          <a:p>
            <a:pPr marL="342900" indent="-342900" algn="r" eaLnBrk="1" hangingPunct="1">
              <a:spcBef>
                <a:spcPct val="20000"/>
              </a:spcBef>
              <a:buClr>
                <a:srgbClr val="010199"/>
              </a:buClr>
              <a:buSzPct val="75000"/>
              <a:defRPr/>
            </a:pPr>
            <a:r>
              <a:rPr lang="ar-JO" sz="2800" b="1" dirty="0">
                <a:solidFill>
                  <a:srgbClr val="000000"/>
                </a:solidFill>
                <a:effectLst>
                  <a:outerShdw blurRad="38100" dist="38100" dir="2700000" algn="tl">
                    <a:srgbClr val="FFFFFF"/>
                  </a:outerShdw>
                </a:effectLst>
              </a:rPr>
              <a:t>* قصص الخلق و الطوفان</a:t>
            </a:r>
            <a:endParaRPr lang="en-US" sz="2800" b="1" dirty="0">
              <a:solidFill>
                <a:srgbClr val="000000"/>
              </a:solidFill>
              <a:effectLst>
                <a:outerShdw blurRad="38100" dist="38100" dir="2700000" algn="tl">
                  <a:srgbClr val="FFFFFF"/>
                </a:outerShdw>
              </a:effectLst>
            </a:endParaRPr>
          </a:p>
          <a:p>
            <a:pPr marL="342900" indent="-342900" algn="r" eaLnBrk="1" hangingPunct="1">
              <a:spcBef>
                <a:spcPct val="20000"/>
              </a:spcBef>
              <a:buClr>
                <a:srgbClr val="010199"/>
              </a:buClr>
              <a:buSzPct val="75000"/>
              <a:defRPr/>
            </a:pPr>
            <a:r>
              <a:rPr lang="ar-JO" sz="2800" b="1" dirty="0">
                <a:solidFill>
                  <a:srgbClr val="000000"/>
                </a:solidFill>
                <a:effectLst>
                  <a:outerShdw blurRad="38100" dist="38100" dir="2700000" algn="tl">
                    <a:srgbClr val="FFFFFF"/>
                  </a:outerShdw>
                </a:effectLst>
              </a:rPr>
              <a:t>* خلق الإنسان لمساعدة الآلهة المنهكة</a:t>
            </a:r>
            <a:endParaRPr lang="en-US" sz="2800" b="1" dirty="0">
              <a:solidFill>
                <a:srgbClr val="000000"/>
              </a:solidFill>
              <a:effectLst>
                <a:outerShdw blurRad="38100" dist="38100" dir="2700000" algn="tl">
                  <a:srgbClr val="FFFFFF"/>
                </a:outerShdw>
              </a:effectLst>
            </a:endParaRPr>
          </a:p>
          <a:p>
            <a:pPr marL="342900" indent="-342900" algn="r" eaLnBrk="1" hangingPunct="1">
              <a:spcBef>
                <a:spcPct val="20000"/>
              </a:spcBef>
              <a:buClr>
                <a:srgbClr val="010199"/>
              </a:buClr>
              <a:buSzPct val="75000"/>
              <a:defRPr/>
            </a:pPr>
            <a:r>
              <a:rPr lang="ar-JO" sz="2800" b="1" dirty="0">
                <a:solidFill>
                  <a:srgbClr val="000000"/>
                </a:solidFill>
                <a:effectLst>
                  <a:outerShdw blurRad="38100" dist="38100" dir="2700000" algn="tl">
                    <a:srgbClr val="FFFFFF"/>
                  </a:outerShdw>
                </a:effectLst>
              </a:rPr>
              <a:t>* خلق الإنسان من الطين</a:t>
            </a:r>
            <a:endParaRPr lang="en-US" sz="2800" b="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26479027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i="1" dirty="0">
                <a:solidFill>
                  <a:schemeClr val="bg1"/>
                </a:solidFill>
                <a:latin typeface="Arial" charset="0"/>
                <a:ea typeface="ＭＳ Ｐゴシック" charset="0"/>
                <a:cs typeface="Arial" charset="0"/>
              </a:rPr>
              <a:t>قائمة الملوك السو</a:t>
            </a:r>
            <a:r>
              <a:rPr lang="en-US" sz="4000" b="1" i="1" dirty="0">
                <a:solidFill>
                  <a:schemeClr val="bg1"/>
                </a:solidFill>
                <a:latin typeface="Arial" charset="0"/>
                <a:ea typeface="ＭＳ Ｐゴシック" charset="0"/>
                <a:cs typeface="Arial" charset="0"/>
              </a:rPr>
              <a:t> </a:t>
            </a:r>
            <a:r>
              <a:rPr lang="ar-JO" sz="4000" b="1" i="1" dirty="0">
                <a:solidFill>
                  <a:schemeClr val="bg1"/>
                </a:solidFill>
                <a:latin typeface="Arial" charset="0"/>
                <a:ea typeface="ＭＳ Ｐゴシック" charset="0"/>
                <a:cs typeface="Arial" charset="0"/>
              </a:rPr>
              <a:t>مريين</a:t>
            </a:r>
            <a:endParaRPr lang="en-US" sz="4000" b="1" dirty="0">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sz="2800" b="1" dirty="0">
                <a:solidFill>
                  <a:schemeClr val="bg1"/>
                </a:solidFill>
              </a:rPr>
              <a:t>تم تسجيلها حوالي عام 1800 ق.م (حوالي 600 عام بعد الطوفان) </a:t>
            </a:r>
          </a:p>
          <a:p>
            <a:pPr eaLnBrk="1" hangingPunct="1"/>
            <a:endParaRPr lang="ar-JO" sz="2800" b="1" dirty="0">
              <a:solidFill>
                <a:schemeClr val="bg1"/>
              </a:solidFill>
            </a:endParaRPr>
          </a:p>
          <a:p>
            <a:pPr eaLnBrk="1" hangingPunct="1"/>
            <a:r>
              <a:rPr lang="ar-JO" sz="2800" b="1" dirty="0">
                <a:solidFill>
                  <a:schemeClr val="bg1"/>
                </a:solidFill>
              </a:rPr>
              <a:t>يقال إن عشرة من هؤلاء الملوك قبل الطوفان عاشوا ما بين 21000 إلى 43200 سنة لكل منهم (راجع تكوين 5)</a:t>
            </a:r>
            <a:endParaRPr lang="en-US" sz="2800" b="1" dirty="0">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600" b="1" dirty="0">
                <a:solidFill>
                  <a:srgbClr val="FFFFFF"/>
                </a:solidFill>
                <a:cs typeface="Arial" charset="0"/>
              </a:rPr>
              <a:t>أرنولد و باير, قراءة من الشرق الأدنى القديم, 150</a:t>
            </a:r>
            <a:endParaRPr lang="en-US" sz="1600" b="1" dirty="0">
              <a:solidFill>
                <a:srgbClr val="FFFFFF"/>
              </a:solidFill>
              <a:cs typeface="Arial" charset="0"/>
            </a:endParaRPr>
          </a:p>
        </p:txBody>
      </p:sp>
    </p:spTree>
    <p:extLst>
      <p:ext uri="{BB962C8B-B14F-4D97-AF65-F5344CB8AC3E}">
        <p14:creationId xmlns:p14="http://schemas.microsoft.com/office/powerpoint/2010/main" val="1733242035"/>
      </p:ext>
    </p:extLst>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eaLnBrk="1" hangingPunct="1"/>
            <a:r>
              <a:rPr lang="ar-JO" sz="4000" b="1" i="1" dirty="0">
                <a:solidFill>
                  <a:schemeClr val="bg1"/>
                </a:solidFill>
                <a:latin typeface="Arial" charset="0"/>
                <a:ea typeface="ＭＳ Ｐゴシック" charset="0"/>
                <a:cs typeface="Arial" charset="0"/>
              </a:rPr>
              <a:t>قائمة الملوك السو</a:t>
            </a:r>
            <a:r>
              <a:rPr lang="en-US" sz="4000" b="1" i="1" dirty="0">
                <a:solidFill>
                  <a:schemeClr val="bg1"/>
                </a:solidFill>
                <a:latin typeface="Arial" charset="0"/>
                <a:ea typeface="ＭＳ Ｐゴシック" charset="0"/>
                <a:cs typeface="Arial" charset="0"/>
              </a:rPr>
              <a:t> </a:t>
            </a:r>
            <a:r>
              <a:rPr lang="ar-JO" sz="4000" b="1" i="1" dirty="0">
                <a:solidFill>
                  <a:schemeClr val="bg1"/>
                </a:solidFill>
                <a:latin typeface="Arial" charset="0"/>
                <a:ea typeface="ＭＳ Ｐゴシック" charset="0"/>
                <a:cs typeface="Arial" charset="0"/>
              </a:rPr>
              <a:t>مريين</a:t>
            </a:r>
            <a:endParaRPr lang="en-US" sz="4000" b="1" i="1" dirty="0">
              <a:solidFill>
                <a:schemeClr val="bg1"/>
              </a:solidFill>
              <a:latin typeface="Arial" charset="0"/>
              <a:ea typeface="ＭＳ Ｐゴシック" charset="0"/>
              <a:cs typeface="Arial" charset="0"/>
            </a:endParaRPr>
          </a:p>
        </p:txBody>
      </p:sp>
      <p:sp>
        <p:nvSpPr>
          <p:cNvPr id="191490" name="Rectangle 3"/>
          <p:cNvSpPr>
            <a:spLocks noGrp="1" noChangeArrowheads="1"/>
          </p:cNvSpPr>
          <p:nvPr>
            <p:ph type="subTitle" idx="1"/>
          </p:nvPr>
        </p:nvSpPr>
        <p:spPr>
          <a:xfrm>
            <a:off x="4953000" y="1752600"/>
            <a:ext cx="4191000" cy="5105400"/>
          </a:xfrm>
        </p:spPr>
        <p:txBody>
          <a:bodyPr/>
          <a:lstStyle/>
          <a:p>
            <a:pPr algn="r">
              <a:spcBef>
                <a:spcPct val="0"/>
              </a:spcBef>
              <a:tabLst>
                <a:tab pos="3773488" algn="r"/>
              </a:tabLst>
            </a:pPr>
            <a:r>
              <a:rPr lang="ar-JO" sz="2800" b="1" u="sng" dirty="0">
                <a:solidFill>
                  <a:schemeClr val="bg1"/>
                </a:solidFill>
                <a:latin typeface="Arial" charset="0"/>
                <a:ea typeface="ＭＳ Ｐゴシック" charset="0"/>
                <a:cs typeface="Arial" charset="0"/>
              </a:rPr>
              <a:t>الملوك و سنوات الحكم</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ألوليم</a:t>
            </a:r>
            <a:r>
              <a:rPr lang="ar-JO" sz="2800" b="1" dirty="0">
                <a:solidFill>
                  <a:srgbClr val="FFFF00"/>
                </a:solidFill>
                <a:latin typeface="Arial" charset="0"/>
                <a:ea typeface="ＭＳ Ｐゴシック" charset="0"/>
                <a:cs typeface="Arial" charset="0"/>
              </a:rPr>
              <a:t>                       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ألالجار                      36000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إنمنلوانا                    43200</a:t>
            </a:r>
            <a:endParaRPr lang="en-US" sz="2800" b="1" dirty="0">
              <a:solidFill>
                <a:srgbClr val="FFFF00"/>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إنمنغالانا</a:t>
            </a:r>
            <a:r>
              <a:rPr lang="ar-JO" sz="2800" b="1" dirty="0">
                <a:solidFill>
                  <a:srgbClr val="FFFF00"/>
                </a:solidFill>
                <a:latin typeface="Arial" charset="0"/>
                <a:ea typeface="ＭＳ Ｐゴシック" charset="0"/>
                <a:cs typeface="Arial" charset="0"/>
              </a:rPr>
              <a:t>                   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دوموزي                   36000</a:t>
            </a:r>
            <a:endParaRPr lang="en-US" sz="2800" b="1" dirty="0">
              <a:solidFill>
                <a:srgbClr val="FFFF00"/>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إنسيبازيانا</a:t>
            </a:r>
            <a:r>
              <a:rPr lang="ar-JO" sz="2800" b="1" dirty="0">
                <a:solidFill>
                  <a:srgbClr val="FFFF00"/>
                </a:solidFill>
                <a:latin typeface="Arial" charset="0"/>
                <a:ea typeface="ＭＳ Ｐゴシック" charset="0"/>
                <a:cs typeface="Arial" charset="0"/>
              </a:rPr>
              <a:t>                 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إنميدورانا                  21000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ar-JO" sz="2800" b="1" u="sng" dirty="0">
                <a:solidFill>
                  <a:schemeClr val="bg1"/>
                </a:solidFill>
                <a:latin typeface="Arial" charset="0"/>
                <a:ea typeface="ＭＳ Ｐゴシック" charset="0"/>
                <a:cs typeface="Arial" charset="0"/>
              </a:rPr>
              <a:t>أورباتوتو                  18600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241000</a:t>
            </a:r>
            <a:r>
              <a:rPr lang="en-US" sz="2800" b="1" dirty="0">
                <a:solidFill>
                  <a:schemeClr val="bg1"/>
                </a:solidFill>
                <a:latin typeface="Arial" charset="0"/>
                <a:ea typeface="ＭＳ Ｐゴシック" charset="0"/>
                <a:cs typeface="Arial" charset="0"/>
              </a:rPr>
              <a:t>	 </a:t>
            </a:r>
            <a:r>
              <a:rPr lang="ar-JO" sz="2800" b="1" dirty="0">
                <a:solidFill>
                  <a:schemeClr val="bg1"/>
                </a:solidFill>
                <a:latin typeface="Arial" charset="0"/>
                <a:ea typeface="ＭＳ Ｐゴシック" charset="0"/>
                <a:cs typeface="Arial" charset="0"/>
              </a:rPr>
              <a:t>المجموع</a:t>
            </a:r>
            <a:endParaRPr lang="en-US" sz="2800" b="1" dirty="0">
              <a:solidFill>
                <a:schemeClr val="bg1"/>
              </a:solidFill>
              <a:latin typeface="Arial" charset="0"/>
              <a:ea typeface="ＭＳ Ｐゴシック" charset="0"/>
              <a:cs typeface="Arial" charset="0"/>
            </a:endParaRP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endParaRPr lang="en-US" sz="2800" b="1" dirty="0">
              <a:solidFill>
                <a:srgbClr val="000000"/>
              </a:solidFill>
              <a:cs typeface="Arial" charset="0"/>
            </a:endParaRPr>
          </a:p>
          <a:p>
            <a:pPr algn="ctr" eaLnBrk="1" hangingPunct="1">
              <a:spcBef>
                <a:spcPct val="20000"/>
              </a:spcBef>
            </a:pPr>
            <a:r>
              <a:rPr lang="ar-JO" altLang="ja-JP" sz="2800" b="1" dirty="0">
                <a:solidFill>
                  <a:srgbClr val="000000"/>
                </a:solidFill>
                <a:cs typeface="Arial" charset="0"/>
              </a:rPr>
              <a:t>عندما نزلت الملكية من السماء</a:t>
            </a:r>
            <a:r>
              <a:rPr lang="en-US" altLang="ja-JP" sz="2800" b="1" dirty="0">
                <a:solidFill>
                  <a:srgbClr val="000000"/>
                </a:solidFill>
                <a:cs typeface="Arial" charset="0"/>
              </a:rPr>
              <a:t> </a:t>
            </a:r>
          </a:p>
          <a:p>
            <a:pPr algn="ctr" eaLnBrk="1" hangingPunct="1">
              <a:spcBef>
                <a:spcPct val="20000"/>
              </a:spcBef>
            </a:pPr>
            <a:endParaRPr lang="en-US" sz="2800" b="1" dirty="0">
              <a:solidFill>
                <a:srgbClr val="000000"/>
              </a:solidFill>
              <a:cs typeface="Arial" charset="0"/>
            </a:endParaRPr>
          </a:p>
          <a:p>
            <a:pPr algn="ctr" eaLnBrk="1" hangingPunct="1">
              <a:spcBef>
                <a:spcPct val="20000"/>
              </a:spcBef>
            </a:pPr>
            <a:r>
              <a:rPr lang="ar-JO" sz="2800" b="1" dirty="0">
                <a:solidFill>
                  <a:srgbClr val="000000"/>
                </a:solidFill>
                <a:cs typeface="Arial" charset="0"/>
              </a:rPr>
              <a:t>صار ألوليم ملكاً و حكم لمدة 28800 سنة</a:t>
            </a:r>
            <a:endParaRPr lang="en-US" sz="2800" b="1" dirty="0">
              <a:solidFill>
                <a:srgbClr val="000000"/>
              </a:solidFill>
              <a:cs typeface="Arial" charset="0"/>
            </a:endParaRPr>
          </a:p>
          <a:p>
            <a:pPr algn="ctr" eaLnBrk="1" hangingPunct="1">
              <a:spcBef>
                <a:spcPct val="20000"/>
              </a:spcBef>
            </a:pPr>
            <a:r>
              <a:rPr lang="en-US" sz="2800" b="1" dirty="0">
                <a:solidFill>
                  <a:srgbClr val="000000"/>
                </a:solidFill>
                <a:cs typeface="Arial" charset="0"/>
              </a:rPr>
              <a:t> </a:t>
            </a:r>
          </a:p>
          <a:p>
            <a:pPr algn="ctr" eaLnBrk="1" hangingPunct="1">
              <a:spcBef>
                <a:spcPct val="20000"/>
              </a:spcBef>
            </a:pPr>
            <a:r>
              <a:rPr lang="ar-JO" sz="2800" b="1" dirty="0">
                <a:solidFill>
                  <a:srgbClr val="000000"/>
                </a:solidFill>
                <a:cs typeface="Arial" charset="0"/>
              </a:rPr>
              <a:t>ثمانية ملوك حكموا لمدة 241000 سنة ثم جاءت مياه الطوفان من الأرض</a:t>
            </a:r>
            <a:endParaRPr lang="en-US" sz="2800" b="1" dirty="0">
              <a:solidFill>
                <a:srgbClr val="000000"/>
              </a:solidFill>
              <a:cs typeface="Arial"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1600" b="1" dirty="0">
                <a:solidFill>
                  <a:srgbClr val="FFFFFF"/>
                </a:solidFill>
                <a:cs typeface="Arial" charset="0"/>
              </a:rPr>
              <a:t>أرنولد و باير, قراءة من الشرق الأدنى القديم, 150</a:t>
            </a:r>
            <a:endParaRPr lang="en-US" sz="1600" b="1" dirty="0">
              <a:solidFill>
                <a:srgbClr val="FFFFFF"/>
              </a:solidFill>
              <a:cs typeface="Arial" charset="0"/>
            </a:endParaRPr>
          </a:p>
        </p:txBody>
      </p:sp>
      <p:sp>
        <p:nvSpPr>
          <p:cNvPr id="191494" name="Text Box 17"/>
          <p:cNvSpPr txBox="1">
            <a:spLocks noChangeArrowheads="1"/>
          </p:cNvSpPr>
          <p:nvPr/>
        </p:nvSpPr>
        <p:spPr bwMode="auto">
          <a:xfrm>
            <a:off x="8022812" y="-518919"/>
            <a:ext cx="136608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srgbClr val="FFFFFF"/>
                </a:solidFill>
              </a:rPr>
              <a:t>خ ع ق,64أ</a:t>
            </a:r>
            <a:endParaRPr lang="en-US" altLang="zh-CN" b="1" dirty="0">
              <a:solidFill>
                <a:srgbClr val="FFFFFF"/>
              </a:solidFill>
            </a:endParaRPr>
          </a:p>
        </p:txBody>
      </p:sp>
    </p:spTree>
    <p:extLst>
      <p:ext uri="{BB962C8B-B14F-4D97-AF65-F5344CB8AC3E}">
        <p14:creationId xmlns:p14="http://schemas.microsoft.com/office/powerpoint/2010/main" val="2844107864"/>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i="1" dirty="0">
                <a:solidFill>
                  <a:schemeClr val="bg1"/>
                </a:solidFill>
                <a:latin typeface="Arial" charset="0"/>
                <a:ea typeface="ＭＳ Ｐゴシック" charset="0"/>
                <a:cs typeface="Arial" charset="0"/>
              </a:rPr>
              <a:t>قائمة</a:t>
            </a:r>
            <a:br>
              <a:rPr lang="ar-JO" sz="4000" b="1" i="1" dirty="0">
                <a:solidFill>
                  <a:schemeClr val="bg1"/>
                </a:solidFill>
                <a:latin typeface="Arial" charset="0"/>
                <a:ea typeface="ＭＳ Ｐゴシック" charset="0"/>
                <a:cs typeface="Arial" charset="0"/>
              </a:rPr>
            </a:br>
            <a:r>
              <a:rPr lang="ar-JO" sz="4000" b="1" i="1" dirty="0">
                <a:solidFill>
                  <a:schemeClr val="bg1"/>
                </a:solidFill>
                <a:latin typeface="Arial" charset="0"/>
                <a:ea typeface="ＭＳ Ｐゴシック" charset="0"/>
                <a:cs typeface="Arial" charset="0"/>
              </a:rPr>
              <a:t>ملوك السومريين</a:t>
            </a:r>
            <a:endParaRPr lang="en-US" sz="4000" b="1" dirty="0">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b="1" dirty="0">
                <a:solidFill>
                  <a:schemeClr val="bg1"/>
                </a:solidFill>
                <a:latin typeface="Arial" charset="0"/>
                <a:ea typeface="ＭＳ Ｐゴシック" charset="0"/>
                <a:cs typeface="Arial" charset="0"/>
              </a:rPr>
              <a:t>لا أحد منا يؤمن بالملوك الذين حكموا 28800 سنة, لكن هذا يقدم لنا قناعة بالأعمار الطويلة و الطوفان الكوني .</a:t>
            </a:r>
            <a:endParaRPr lang="en-US" b="1" dirty="0">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600" b="1" dirty="0">
                <a:solidFill>
                  <a:srgbClr val="FFFFFF"/>
                </a:solidFill>
                <a:cs typeface="Arial" charset="0"/>
              </a:rPr>
              <a:t>أرنولد و باير, قراءة من الشرق الأدنى القديم, 150</a:t>
            </a:r>
            <a:endParaRPr lang="en-US" sz="1600" b="1" dirty="0">
              <a:solidFill>
                <a:srgbClr val="FFFFFF"/>
              </a:solidFill>
              <a:cs typeface="Arial" charset="0"/>
            </a:endParaRPr>
          </a:p>
        </p:txBody>
      </p:sp>
    </p:spTree>
    <p:extLst>
      <p:ext uri="{BB962C8B-B14F-4D97-AF65-F5344CB8AC3E}">
        <p14:creationId xmlns:p14="http://schemas.microsoft.com/office/powerpoint/2010/main" val="4114637442"/>
      </p:ext>
    </p:extLst>
  </p:cSld>
  <p:clrMapOvr>
    <a:masterClrMapping/>
  </p:clrMapOvr>
  <p:transition spd="med">
    <p:randomBar dir="vert"/>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a:solidFill>
                <a:srgbClr val="000000"/>
              </a:solidFill>
              <a:latin typeface="Arial"/>
              <a:ea typeface="+mn-ea"/>
              <a:cs typeface="Arial"/>
            </a:endParaRPr>
          </a:p>
        </p:txBody>
      </p:sp>
      <p:sp>
        <p:nvSpPr>
          <p:cNvPr id="400387"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a:solidFill>
                <a:srgbClr val="000000"/>
              </a:solidFill>
              <a:latin typeface="Arial"/>
              <a:ea typeface="+mn-ea"/>
              <a:cs typeface="Arial"/>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معهد أبحاث الخليقة</a:t>
            </a: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هنري/ جون مريس, دوان جيش</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جوزيف ديلو, كين هام</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الأرض الحديثة</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أيام الخلق 24 ساعة</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طوفان عالمي</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مظلة بخار</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en-US" altLang="zh-CN" sz="1800" b="1" dirty="0">
                <a:solidFill>
                  <a:srgbClr val="FFFFFF"/>
                </a:solidFill>
                <a:latin typeface="Arial"/>
                <a:ea typeface="+mn-ea"/>
                <a:cs typeface="Arial"/>
              </a:rPr>
              <a:t>answersingenesis.org</a:t>
            </a:r>
          </a:p>
          <a:p>
            <a:pPr marL="342900" indent="-342900" defTabSz="457200" eaLnBrk="1" fontAlgn="auto" hangingPunct="1">
              <a:spcBef>
                <a:spcPct val="20000"/>
              </a:spcBef>
              <a:spcAft>
                <a:spcPts val="0"/>
              </a:spcAft>
            </a:pPr>
            <a:r>
              <a:rPr lang="en-US" altLang="zh-CN" sz="1800" b="1" dirty="0">
                <a:solidFill>
                  <a:srgbClr val="FFFFFF"/>
                </a:solidFill>
                <a:latin typeface="Arial"/>
                <a:ea typeface="+mn-ea"/>
                <a:cs typeface="Arial"/>
              </a:rPr>
              <a:t>genesispark.org</a:t>
            </a:r>
          </a:p>
          <a:p>
            <a:pPr marL="342900" indent="-342900" defTabSz="457200" eaLnBrk="1" fontAlgn="auto" hangingPunct="1">
              <a:spcBef>
                <a:spcPct val="20000"/>
              </a:spcBef>
              <a:spcAft>
                <a:spcPts val="0"/>
              </a:spcAft>
            </a:pPr>
            <a:r>
              <a:rPr lang="en-US" altLang="zh-CN" sz="1800" b="1" dirty="0">
                <a:solidFill>
                  <a:srgbClr val="FFFFFF"/>
                </a:solidFill>
                <a:latin typeface="Arial"/>
                <a:ea typeface="+mn-ea"/>
                <a:cs typeface="Arial"/>
              </a:rPr>
              <a:t>icr.org critiques Ross at:</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en-US" altLang="zh-CN" sz="1800" b="1" dirty="0">
                <a:solidFill>
                  <a:srgbClr val="FFFFFF"/>
                </a:solidFill>
                <a:latin typeface="Arial"/>
                <a:ea typeface="+mn-ea"/>
                <a:cs typeface="Arial"/>
              </a:rPr>
              <a:t>icr.org/pubs/imp/imp-217.htm</a:t>
            </a:r>
          </a:p>
        </p:txBody>
      </p:sp>
      <p:sp>
        <p:nvSpPr>
          <p:cNvPr id="400389" name="Rectangle 2"/>
          <p:cNvSpPr>
            <a:spLocks noGrp="1" noChangeArrowheads="1"/>
          </p:cNvSpPr>
          <p:nvPr>
            <p:ph type="title"/>
          </p:nvPr>
        </p:nvSpPr>
        <p:spPr>
          <a:xfrm>
            <a:off x="0" y="304800"/>
            <a:ext cx="9067800" cy="762000"/>
          </a:xfrm>
          <a:solidFill>
            <a:schemeClr val="tx1"/>
          </a:solidFill>
        </p:spPr>
        <p:txBody>
          <a:bodyPr/>
          <a:lstStyle/>
          <a:p>
            <a:pPr eaLnBrk="1" hangingPunct="1"/>
            <a:r>
              <a:rPr lang="ar-JO" altLang="zh-CN" b="1" dirty="0">
                <a:solidFill>
                  <a:schemeClr val="bg1"/>
                </a:solidFill>
                <a:latin typeface="Arial"/>
                <a:ea typeface="ＭＳ Ｐゴシック" charset="0"/>
                <a:cs typeface="Arial"/>
              </a:rPr>
              <a:t>اختلاف الإنجيليين</a:t>
            </a:r>
            <a:endParaRPr lang="en-US" altLang="zh-CN" b="1" dirty="0">
              <a:latin typeface="Arial"/>
              <a:ea typeface="ＭＳ Ｐゴシック" charset="0"/>
              <a:cs typeface="Arial"/>
            </a:endParaRPr>
          </a:p>
        </p:txBody>
      </p:sp>
      <p:sp>
        <p:nvSpPr>
          <p:cNvPr id="400390"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a:solidFill>
                <a:srgbClr val="000000"/>
              </a:solidFill>
              <a:latin typeface="Arial"/>
              <a:ea typeface="+mn-ea"/>
              <a:cs typeface="Arial"/>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7200" eaLnBrk="1" fontAlgn="auto" hangingPunct="1">
              <a:spcBef>
                <a:spcPts val="0"/>
              </a:spcBef>
              <a:spcAft>
                <a:spcPts val="0"/>
              </a:spcAft>
              <a:defRPr/>
            </a:pPr>
            <a:r>
              <a:rPr lang="en-US" sz="2000" b="1">
                <a:solidFill>
                  <a:srgbClr val="FFFFFF"/>
                </a:solidFill>
                <a:latin typeface="Arial"/>
                <a:ea typeface="ＭＳ Ｐゴシック" pitchFamily="-112" charset="-128"/>
                <a:cs typeface="Arial"/>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أسباب الإيمان</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هوغ روس</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والت براون</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الأرض القديمة</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الخلق المتتابع</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طوفان شرق أوسطي</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مياه الأمطار</a:t>
            </a:r>
            <a:endParaRPr lang="en-US" altLang="zh-CN" sz="1800" b="1" dirty="0">
              <a:solidFill>
                <a:srgbClr val="FFFFFF"/>
              </a:solidFill>
              <a:latin typeface="Arial"/>
              <a:ea typeface="+mn-ea"/>
              <a:cs typeface="Arial"/>
            </a:endParaRPr>
          </a:p>
          <a:p>
            <a:pPr marL="342900" indent="-342900" defTabSz="457200" eaLnBrk="1" fontAlgn="auto" hangingPunct="1">
              <a:spcBef>
                <a:spcPct val="20000"/>
              </a:spcBef>
              <a:spcAft>
                <a:spcPts val="0"/>
              </a:spcAft>
            </a:pPr>
            <a:endParaRPr lang="en-US" altLang="zh-CN" sz="18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en-US" altLang="zh-CN" sz="1800" b="1" dirty="0">
                <a:solidFill>
                  <a:srgbClr val="FFFFFF"/>
                </a:solidFill>
                <a:latin typeface="Arial"/>
                <a:ea typeface="+mn-ea"/>
                <a:cs typeface="Arial"/>
              </a:rPr>
              <a:t>reasons.org</a:t>
            </a:r>
          </a:p>
          <a:p>
            <a:pPr marL="342900" indent="-342900" defTabSz="457200" eaLnBrk="1" fontAlgn="auto" hangingPunct="1">
              <a:spcBef>
                <a:spcPct val="20000"/>
              </a:spcBef>
              <a:spcAft>
                <a:spcPts val="0"/>
              </a:spcAft>
            </a:pPr>
            <a:r>
              <a:rPr lang="en-US" altLang="zh-CN" sz="1800" b="1" dirty="0">
                <a:solidFill>
                  <a:srgbClr val="FFFFFF"/>
                </a:solidFill>
                <a:latin typeface="Arial"/>
                <a:ea typeface="+mn-ea"/>
                <a:cs typeface="Arial"/>
              </a:rPr>
              <a:t>godandscience.org</a:t>
            </a:r>
          </a:p>
          <a:p>
            <a:pPr marL="342900" indent="-342900" defTabSz="457200" eaLnBrk="1" fontAlgn="auto" hangingPunct="1">
              <a:spcBef>
                <a:spcPct val="20000"/>
              </a:spcBef>
              <a:spcAft>
                <a:spcPts val="0"/>
              </a:spcAft>
            </a:pPr>
            <a:r>
              <a:rPr lang="en-US" altLang="zh-CN" sz="1800" b="1" dirty="0">
                <a:solidFill>
                  <a:srgbClr val="FFFFFF"/>
                </a:solidFill>
                <a:latin typeface="Arial"/>
                <a:ea typeface="+mn-ea"/>
                <a:cs typeface="Arial"/>
              </a:rPr>
              <a:t>creationscience.com</a:t>
            </a:r>
            <a:endParaRPr lang="en-US" altLang="zh-CN" sz="1600" b="1" dirty="0">
              <a:solidFill>
                <a:srgbClr val="FFFFFF"/>
              </a:solidFill>
              <a:latin typeface="Arial"/>
              <a:ea typeface="+mn-ea"/>
              <a:cs typeface="Arial"/>
            </a:endParaRPr>
          </a:p>
        </p:txBody>
      </p:sp>
      <p:sp>
        <p:nvSpPr>
          <p:cNvPr id="400393" name="Text Box 106"/>
          <p:cNvSpPr txBox="1">
            <a:spLocks noChangeArrowheads="1"/>
          </p:cNvSpPr>
          <p:nvPr/>
        </p:nvSpPr>
        <p:spPr bwMode="auto">
          <a:xfrm>
            <a:off x="8305800" y="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pPr>
            <a:r>
              <a:rPr lang="ar-JO" altLang="zh-CN" sz="2000" b="1" dirty="0">
                <a:solidFill>
                  <a:srgbClr val="FFFFFF"/>
                </a:solidFill>
                <a:latin typeface="Arial"/>
                <a:cs typeface="Arial"/>
              </a:rPr>
              <a:t>70د</a:t>
            </a:r>
            <a:endParaRPr lang="en-US" altLang="zh-CN" sz="2000" b="1" dirty="0">
              <a:solidFill>
                <a:srgbClr val="FFFFFF"/>
              </a:solidFill>
              <a:latin typeface="Arial"/>
              <a:cs typeface="Arial"/>
            </a:endParaRPr>
          </a:p>
        </p:txBody>
      </p:sp>
    </p:spTree>
    <p:extLst>
      <p:ext uri="{BB962C8B-B14F-4D97-AF65-F5344CB8AC3E}">
        <p14:creationId xmlns:p14="http://schemas.microsoft.com/office/powerpoint/2010/main" val="170256322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theme/theme1.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3_Office Theme">
  <a:themeElements>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6283</TotalTime>
  <Words>5119</Words>
  <Application>Microsoft Macintosh PowerPoint</Application>
  <PresentationFormat>On-screen Show (4:3)</PresentationFormat>
  <Paragraphs>883</Paragraphs>
  <Slides>123</Slides>
  <Notes>115</Notes>
  <HiddenSlides>0</HiddenSlides>
  <MMClips>0</MMClips>
  <ScaleCrop>false</ScaleCrop>
  <HeadingPairs>
    <vt:vector size="6" baseType="variant">
      <vt:variant>
        <vt:lpstr>Fonts Used</vt:lpstr>
      </vt:variant>
      <vt:variant>
        <vt:i4>18</vt:i4>
      </vt:variant>
      <vt:variant>
        <vt:lpstr>Theme</vt:lpstr>
      </vt:variant>
      <vt:variant>
        <vt:i4>39</vt:i4>
      </vt:variant>
      <vt:variant>
        <vt:lpstr>Slide Titles</vt:lpstr>
      </vt:variant>
      <vt:variant>
        <vt:i4>123</vt:i4>
      </vt:variant>
    </vt:vector>
  </HeadingPairs>
  <TitlesOfParts>
    <vt:vector size="180" baseType="lpstr">
      <vt:lpstr>B VAG Rounded Bold</vt:lpstr>
      <vt:lpstr>Charcoal CY</vt:lpstr>
      <vt:lpstr>Kosher-Normal</vt:lpstr>
      <vt:lpstr>Arial</vt:lpstr>
      <vt:lpstr>Arial Black</vt:lpstr>
      <vt:lpstr>Arial Narrow Bold</vt:lpstr>
      <vt:lpstr>Arial Rounded MT Bold</vt:lpstr>
      <vt:lpstr>Calibri</vt:lpstr>
      <vt:lpstr>Candara</vt:lpstr>
      <vt:lpstr>Comic Sans MS</vt:lpstr>
      <vt:lpstr>Monotype Sorts</vt:lpstr>
      <vt:lpstr>Papyrus</vt:lpstr>
      <vt:lpstr>Symbol</vt:lpstr>
      <vt:lpstr>Tahoma</vt:lpstr>
      <vt:lpstr>Times</vt:lpstr>
      <vt:lpstr>Times New Roman</vt:lpstr>
      <vt:lpstr>Trebuchet MS</vt:lpstr>
      <vt:lpstr>Wingdings</vt:lpstr>
      <vt:lpstr>Title &amp; Bullets</vt:lpstr>
      <vt:lpstr>Default Design</vt:lpstr>
      <vt:lpstr>1_Orbit</vt:lpstr>
      <vt:lpstr>2_Default Design</vt:lpstr>
      <vt:lpstr>3_Default Design</vt:lpstr>
      <vt:lpstr>1_Title &amp; Bullets</vt:lpstr>
      <vt:lpstr>6_Default Design</vt:lpstr>
      <vt:lpstr>7_Default Design</vt:lpstr>
      <vt:lpstr>8_Default Design</vt:lpstr>
      <vt:lpstr>2_Title &amp; Bullets</vt:lpstr>
      <vt:lpstr>9_Default Design</vt:lpstr>
      <vt:lpstr>Compass</vt:lpstr>
      <vt:lpstr>11_Default Design</vt:lpstr>
      <vt:lpstr>5_Compass</vt:lpstr>
      <vt:lpstr>10_Default Design</vt:lpstr>
      <vt:lpstr>blstripc.ppt - Blue Stripes</vt:lpstr>
      <vt:lpstr>5_Default Design</vt:lpstr>
      <vt:lpstr>2_Orbit</vt:lpstr>
      <vt:lpstr>12_Default Design</vt:lpstr>
      <vt:lpstr>Office Theme</vt:lpstr>
      <vt:lpstr>Orbit</vt:lpstr>
      <vt:lpstr>Lock And Key</vt:lpstr>
      <vt:lpstr>1_Default Design</vt:lpstr>
      <vt:lpstr>4_Orbit</vt:lpstr>
      <vt:lpstr>untitled 2</vt:lpstr>
      <vt:lpstr>1_Lock And Key</vt:lpstr>
      <vt:lpstr>13_Default Design</vt:lpstr>
      <vt:lpstr>14_Default Design</vt:lpstr>
      <vt:lpstr>15_Default Design</vt:lpstr>
      <vt:lpstr>21_Blank Presentation</vt:lpstr>
      <vt:lpstr>49_Blank Presentation</vt:lpstr>
      <vt:lpstr>4_Default Design</vt:lpstr>
      <vt:lpstr>3_Orbit</vt:lpstr>
      <vt:lpstr>16_Default Design</vt:lpstr>
      <vt:lpstr>53_Office Theme</vt:lpstr>
      <vt:lpstr>17_Default Design</vt:lpstr>
      <vt:lpstr>18_Default Design</vt:lpstr>
      <vt:lpstr>19_Default Design</vt:lpstr>
      <vt:lpstr>5_Orbit</vt:lpstr>
      <vt:lpstr>الخليقة بحسب سفر التكوين حرفية أم أدبية ؟</vt:lpstr>
      <vt:lpstr>الخليقة في ستة أيام</vt:lpstr>
      <vt:lpstr>Day 1</vt:lpstr>
      <vt:lpstr>Formless &amp; Void</vt:lpstr>
      <vt:lpstr>Light</vt:lpstr>
      <vt:lpstr>First Day</vt:lpstr>
      <vt:lpstr>Day 2</vt:lpstr>
      <vt:lpstr>Expanse</vt:lpstr>
      <vt:lpstr>Sky</vt:lpstr>
      <vt:lpstr>Second Day</vt:lpstr>
      <vt:lpstr>Day 3</vt:lpstr>
      <vt:lpstr>رودينيا – العالم الذي هلك</vt:lpstr>
      <vt:lpstr>Land &amp; Seas</vt:lpstr>
      <vt:lpstr>Vegetation</vt:lpstr>
      <vt:lpstr>Third Day</vt:lpstr>
      <vt:lpstr>Day 4</vt:lpstr>
      <vt:lpstr>Sun &amp; Moon</vt:lpstr>
      <vt:lpstr>الشمس</vt:lpstr>
      <vt:lpstr>Moon</vt:lpstr>
      <vt:lpstr>Stars</vt:lpstr>
      <vt:lpstr>Fourth Day</vt:lpstr>
      <vt:lpstr>Day 5</vt:lpstr>
      <vt:lpstr>Birds</vt:lpstr>
      <vt:lpstr>Whales</vt:lpstr>
      <vt:lpstr>Penguins</vt:lpstr>
      <vt:lpstr>Multiply</vt:lpstr>
      <vt:lpstr>Fifth Day</vt:lpstr>
      <vt:lpstr>Animals</vt:lpstr>
      <vt:lpstr>Man</vt:lpstr>
      <vt:lpstr>المرأة</vt:lpstr>
      <vt:lpstr>Mandate</vt:lpstr>
      <vt:lpstr>Food</vt:lpstr>
      <vt:lpstr>Food</vt:lpstr>
      <vt:lpstr>Sixth Day</vt:lpstr>
      <vt:lpstr>Summary</vt:lpstr>
      <vt:lpstr>Day 7</vt:lpstr>
      <vt:lpstr>Sabbath</vt:lpstr>
      <vt:lpstr>Black</vt:lpstr>
      <vt:lpstr>أهمية سفر التكوين</vt:lpstr>
      <vt:lpstr>أسئلة يطرحها كل شخص </vt:lpstr>
      <vt:lpstr>في البدء</vt:lpstr>
      <vt:lpstr>Man</vt:lpstr>
      <vt:lpstr>Convincing Dialogue</vt:lpstr>
      <vt:lpstr>Convincing Dialogue</vt:lpstr>
      <vt:lpstr>Convincing Dialogue</vt:lpstr>
      <vt:lpstr>تكوين 3 : 15</vt:lpstr>
      <vt:lpstr>Black</vt:lpstr>
      <vt:lpstr>كيف تقرأ تكوين 1  عن الخليقة ؟</vt:lpstr>
      <vt:lpstr>هل تكوين 1  واضح ؟</vt:lpstr>
      <vt:lpstr>إلهنا هو الملك الذي خلق كل شيء على عكس الأفكار التي صنعها الإنسان (تكوين 1).</vt:lpstr>
      <vt:lpstr>أيام الخلق</vt:lpstr>
      <vt:lpstr>الله : لقد خلقت فترة من 24 ساعة تتراوح بين النور و الظلمة على الأرض ...</vt:lpstr>
      <vt:lpstr>لماذا 24 ساعة ؟</vt:lpstr>
      <vt:lpstr>لماذا 24 ساعة ؟</vt:lpstr>
      <vt:lpstr> دا 8 : 26 فقط (إلى جانب تك 1) تحتوي على الصباح و المساء – بشكل حرفي</vt:lpstr>
      <vt:lpstr>لماذا 24 ساعة ؟</vt:lpstr>
      <vt:lpstr>عدد 7 : 12</vt:lpstr>
      <vt:lpstr>First Day</vt:lpstr>
      <vt:lpstr>لماذا 24 ساعة ؟</vt:lpstr>
      <vt:lpstr>لقد حصلنا على الأسبوع المكون من سبعة أيام من تكوين 1</vt:lpstr>
      <vt:lpstr>متى يبدأ اليوم</vt:lpstr>
      <vt:lpstr>لماذا 24 ساعة ؟</vt:lpstr>
      <vt:lpstr>رومية 1 : 20</vt:lpstr>
      <vt:lpstr>من أين دخل الموت إلى العالم ؟</vt:lpstr>
      <vt:lpstr>هل كان الموت موجوداً قبل الخطية ؟</vt:lpstr>
      <vt:lpstr>نظريات الخلق</vt:lpstr>
      <vt:lpstr>Evolution: Death-Man 00413</vt:lpstr>
      <vt:lpstr>Creation: Actions-Death 00412</vt:lpstr>
      <vt:lpstr>Black</vt:lpstr>
      <vt:lpstr>علم الأنساب و التسلسل الزمني للعهد القديم</vt:lpstr>
      <vt:lpstr>صورة الطفلين آدم و حواء</vt:lpstr>
      <vt:lpstr>سلسلة نسب تكوين 5</vt:lpstr>
      <vt:lpstr>هل يمكن أن نجد تاريخ الخلق من  تكوين 5 و 11</vt:lpstr>
      <vt:lpstr>أسرار أنساب سفر التكوين</vt:lpstr>
      <vt:lpstr>لماذا لا يوجد فجوات في تكوين 5 و 11 ؟</vt:lpstr>
      <vt:lpstr>العمر عند ولادة الأولاد</vt:lpstr>
      <vt:lpstr>لماذا لا يوجد فجوات في تكوين 5 و 11 ؟</vt:lpstr>
      <vt:lpstr>تكوين 5 أقصر من لوقا 3</vt:lpstr>
      <vt:lpstr>لماذا لا يوجد فجوات في تكوين 5 و 11</vt:lpstr>
      <vt:lpstr>جدول الأمم</vt:lpstr>
      <vt:lpstr>هل جدول الأمم دقيق (تك 10 – 11) ؟</vt:lpstr>
      <vt:lpstr>دعم تسلسل الأنساب المستقيم</vt:lpstr>
      <vt:lpstr>كيف يمكنك أن تعرف عمر الأرض ؟</vt:lpstr>
      <vt:lpstr>قم بالعملية الحسابية</vt:lpstr>
      <vt:lpstr>سلسلة أنساب الآباء (تك 5, 11)</vt:lpstr>
      <vt:lpstr>Methuselah's Death</vt:lpstr>
      <vt:lpstr>التسلسل الزمني للطوفان</vt:lpstr>
      <vt:lpstr>التسلسل الزمني للطوفان</vt:lpstr>
      <vt:lpstr>Patriarch's long lives</vt:lpstr>
      <vt:lpstr>كيف تستطيع أن تعرف عمر الأرض ؟</vt:lpstr>
      <vt:lpstr>Black</vt:lpstr>
      <vt:lpstr>لماذا يختلف اللاهوتيون ؟</vt:lpstr>
      <vt:lpstr>تتعرض نظرية الخلق وملك الله للهجوم باستمرار اليوم.</vt:lpstr>
      <vt:lpstr>أيام الخليقة</vt:lpstr>
      <vt:lpstr>ملحمة أتراحاسيس</vt:lpstr>
      <vt:lpstr>قائمة الملوك السو مريين</vt:lpstr>
      <vt:lpstr>قائمة الملوك السو مريين</vt:lpstr>
      <vt:lpstr>قائمة ملوك السومريين</vt:lpstr>
      <vt:lpstr>اختلاف الإنجيليين</vt:lpstr>
      <vt:lpstr>تكوين : حرفي أم أدبي</vt:lpstr>
      <vt:lpstr>الله كملك في تكوين 1</vt:lpstr>
      <vt:lpstr>Blocks-Genesis Doctrine &amp; Doctrines 00405</vt:lpstr>
      <vt:lpstr>Q335-Sagan 00434</vt:lpstr>
      <vt:lpstr>Nailing Genesis 1-11 to church</vt:lpstr>
      <vt:lpstr>Blocks-God's Word &amp; Man's Opinion 00403</vt:lpstr>
      <vt:lpstr>Reinterpretations 00363</vt:lpstr>
      <vt:lpstr>يتغير العلم باستمرار</vt:lpstr>
      <vt:lpstr>إعادة كتابة قصة خلق الأرض</vt:lpstr>
      <vt:lpstr>Science itself constantly changes</vt:lpstr>
      <vt:lpstr> علينا أن ندافع ضد من يهاجمون الله كخالق و ملك</vt:lpstr>
      <vt:lpstr>مشكلة البالونات-تطور أم إبداع</vt:lpstr>
      <vt:lpstr>Balloons problem—man's vs God's word</vt:lpstr>
      <vt:lpstr>أفكار رئيسية</vt:lpstr>
      <vt:lpstr>Coming to Grips with Genesis 04702</vt:lpstr>
      <vt:lpstr>AiG Web Address 00439</vt:lpstr>
      <vt:lpstr>الخلق   •  BibleStudyDownloads.org</vt:lpstr>
      <vt:lpstr>BibleStudyDownloads.org</vt:lpstr>
      <vt:lpstr>BibleStudyDownloads.org</vt:lpstr>
      <vt:lpstr>BibleStudyDownloads.org</vt:lpstr>
      <vt:lpstr>BibleStudyDownloads.org</vt:lpstr>
      <vt:lpstr>فكرة رئيسية</vt:lpstr>
      <vt:lpstr>PowerPoint Presentation</vt:lpstr>
      <vt:lpstr>الخلق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185</cp:revision>
  <dcterms:created xsi:type="dcterms:W3CDTF">2004-09-10T02:55:13Z</dcterms:created>
  <dcterms:modified xsi:type="dcterms:W3CDTF">2022-11-01T03:07:14Z</dcterms:modified>
</cp:coreProperties>
</file>